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111"/>
  </p:notesMasterIdLst>
  <p:sldIdLst>
    <p:sldId id="298" r:id="rId2"/>
    <p:sldId id="304" r:id="rId3"/>
    <p:sldId id="300" r:id="rId4"/>
    <p:sldId id="331" r:id="rId5"/>
    <p:sldId id="333" r:id="rId6"/>
    <p:sldId id="336" r:id="rId7"/>
    <p:sldId id="334" r:id="rId8"/>
    <p:sldId id="302" r:id="rId9"/>
    <p:sldId id="332" r:id="rId10"/>
    <p:sldId id="339" r:id="rId11"/>
    <p:sldId id="341" r:id="rId12"/>
    <p:sldId id="342" r:id="rId13"/>
    <p:sldId id="343" r:id="rId14"/>
    <p:sldId id="344" r:id="rId15"/>
    <p:sldId id="345" r:id="rId16"/>
    <p:sldId id="351" r:id="rId17"/>
    <p:sldId id="337" r:id="rId18"/>
    <p:sldId id="346" r:id="rId19"/>
    <p:sldId id="347" r:id="rId20"/>
    <p:sldId id="348" r:id="rId21"/>
    <p:sldId id="349" r:id="rId22"/>
    <p:sldId id="350" r:id="rId23"/>
    <p:sldId id="361" r:id="rId24"/>
    <p:sldId id="396" r:id="rId25"/>
    <p:sldId id="397" r:id="rId26"/>
    <p:sldId id="398" r:id="rId27"/>
    <p:sldId id="399" r:id="rId28"/>
    <p:sldId id="394" r:id="rId29"/>
    <p:sldId id="400" r:id="rId30"/>
    <p:sldId id="401" r:id="rId31"/>
    <p:sldId id="403" r:id="rId32"/>
    <p:sldId id="404" r:id="rId33"/>
    <p:sldId id="405" r:id="rId34"/>
    <p:sldId id="406" r:id="rId35"/>
    <p:sldId id="408" r:id="rId36"/>
    <p:sldId id="407" r:id="rId37"/>
    <p:sldId id="409" r:id="rId38"/>
    <p:sldId id="301" r:id="rId39"/>
    <p:sldId id="305" r:id="rId40"/>
    <p:sldId id="352" r:id="rId41"/>
    <p:sldId id="307" r:id="rId42"/>
    <p:sldId id="309" r:id="rId43"/>
    <p:sldId id="310" r:id="rId44"/>
    <p:sldId id="311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24" r:id="rId57"/>
    <p:sldId id="325" r:id="rId58"/>
    <p:sldId id="326" r:id="rId59"/>
    <p:sldId id="328" r:id="rId60"/>
    <p:sldId id="327" r:id="rId61"/>
    <p:sldId id="329" r:id="rId62"/>
    <p:sldId id="330" r:id="rId63"/>
    <p:sldId id="340" r:id="rId64"/>
    <p:sldId id="354" r:id="rId65"/>
    <p:sldId id="356" r:id="rId66"/>
    <p:sldId id="357" r:id="rId67"/>
    <p:sldId id="358" r:id="rId68"/>
    <p:sldId id="368" r:id="rId69"/>
    <p:sldId id="369" r:id="rId70"/>
    <p:sldId id="360" r:id="rId71"/>
    <p:sldId id="364" r:id="rId72"/>
    <p:sldId id="365" r:id="rId73"/>
    <p:sldId id="366" r:id="rId74"/>
    <p:sldId id="367" r:id="rId75"/>
    <p:sldId id="359" r:id="rId76"/>
    <p:sldId id="370" r:id="rId77"/>
    <p:sldId id="355" r:id="rId78"/>
    <p:sldId id="371" r:id="rId79"/>
    <p:sldId id="374" r:id="rId80"/>
    <p:sldId id="375" r:id="rId81"/>
    <p:sldId id="376" r:id="rId82"/>
    <p:sldId id="377" r:id="rId83"/>
    <p:sldId id="378" r:id="rId84"/>
    <p:sldId id="379" r:id="rId85"/>
    <p:sldId id="386" r:id="rId86"/>
    <p:sldId id="416" r:id="rId87"/>
    <p:sldId id="418" r:id="rId88"/>
    <p:sldId id="414" r:id="rId89"/>
    <p:sldId id="415" r:id="rId90"/>
    <p:sldId id="299" r:id="rId91"/>
    <p:sldId id="420" r:id="rId92"/>
    <p:sldId id="390" r:id="rId93"/>
    <p:sldId id="382" r:id="rId94"/>
    <p:sldId id="373" r:id="rId95"/>
    <p:sldId id="384" r:id="rId96"/>
    <p:sldId id="383" r:id="rId97"/>
    <p:sldId id="385" r:id="rId98"/>
    <p:sldId id="391" r:id="rId99"/>
    <p:sldId id="392" r:id="rId100"/>
    <p:sldId id="410" r:id="rId101"/>
    <p:sldId id="411" r:id="rId102"/>
    <p:sldId id="395" r:id="rId103"/>
    <p:sldId id="412" r:id="rId104"/>
    <p:sldId id="417" r:id="rId105"/>
    <p:sldId id="380" r:id="rId106"/>
    <p:sldId id="387" r:id="rId107"/>
    <p:sldId id="389" r:id="rId108"/>
    <p:sldId id="419" r:id="rId109"/>
    <p:sldId id="290" r:id="rId1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958" userDrawn="1">
          <p15:clr>
            <a:srgbClr val="A4A3A4"/>
          </p15:clr>
        </p15:guide>
        <p15:guide id="2" orient="horz" pos="1253" userDrawn="1">
          <p15:clr>
            <a:srgbClr val="A4A3A4"/>
          </p15:clr>
        </p15:guide>
        <p15:guide id="3" pos="7242" userDrawn="1">
          <p15:clr>
            <a:srgbClr val="A4A3A4"/>
          </p15:clr>
        </p15:guide>
        <p15:guide id="4" orient="horz" pos="356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C1BF"/>
    <a:srgbClr val="BFD0F6"/>
    <a:srgbClr val="F3F3F3"/>
    <a:srgbClr val="CFE6CA"/>
    <a:srgbClr val="A1A1A1"/>
    <a:srgbClr val="824CDE"/>
    <a:srgbClr val="302DB8"/>
    <a:srgbClr val="CA65FF"/>
    <a:srgbClr val="282828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60" autoAdjust="0"/>
    <p:restoredTop sz="94660"/>
  </p:normalViewPr>
  <p:slideViewPr>
    <p:cSldViewPr snapToGrid="0">
      <p:cViewPr varScale="1">
        <p:scale>
          <a:sx n="78" d="100"/>
          <a:sy n="78" d="100"/>
        </p:scale>
        <p:origin x="926" y="62"/>
      </p:cViewPr>
      <p:guideLst>
        <p:guide pos="1958"/>
        <p:guide orient="horz" pos="1253"/>
        <p:guide pos="7242"/>
        <p:guide orient="horz" pos="356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17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01C678-81CD-4974-AF36-DBC85801FF94}" type="datetimeFigureOut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3D4503-B00F-40E8-9A34-E106A101448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1491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목차는 </a:t>
            </a:r>
            <a:r>
              <a:rPr lang="ko-KR" altLang="en-US" dirty="0" err="1"/>
              <a:t>둘중에</a:t>
            </a:r>
            <a:r>
              <a:rPr lang="ko-KR" altLang="en-US" dirty="0"/>
              <a:t> 하나 선택해서 써</a:t>
            </a:r>
            <a:r>
              <a:rPr lang="en-US" altLang="ko-KR" dirty="0"/>
              <a:t>!!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6521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13E8B-4B8F-25E8-7233-1CD8AF1B7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89FF680-30CA-D7EF-B70D-B0730B8D71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F75573-D374-ABC9-2FF9-F6835DD065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목차는 </a:t>
            </a:r>
            <a:r>
              <a:rPr lang="ko-KR" altLang="en-US" dirty="0" err="1"/>
              <a:t>둘중에</a:t>
            </a:r>
            <a:r>
              <a:rPr lang="ko-KR" altLang="en-US" dirty="0"/>
              <a:t> 하나 선택해서 써</a:t>
            </a:r>
            <a:r>
              <a:rPr lang="en-US" altLang="ko-KR" dirty="0"/>
              <a:t>!!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A517A5-2D9B-B91B-1B2D-A1A2040FA2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107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7552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이거는 오빠가 알아서 꾸며도 </a:t>
            </a:r>
            <a:r>
              <a:rPr lang="ko-KR" altLang="en-US" dirty="0" err="1"/>
              <a:t>될것같앙</a:t>
            </a:r>
            <a:r>
              <a:rPr lang="en-US" altLang="ko-KR" dirty="0"/>
              <a:t>!!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108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8616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2390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DCNN(Deep Convolutional Neural Networks)</a:t>
            </a:r>
            <a:r>
              <a:rPr lang="ko-KR" altLang="en-US" b="1" dirty="0"/>
              <a:t>의 한계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DCNN</a:t>
            </a:r>
            <a:r>
              <a:rPr lang="ko-KR" altLang="en-US" dirty="0"/>
              <a:t>은 이미지 분류나 객체 탐지에 매우 효과적이지만</a:t>
            </a:r>
            <a:r>
              <a:rPr lang="en-US" altLang="ko-KR" dirty="0"/>
              <a:t>, </a:t>
            </a:r>
            <a:r>
              <a:rPr lang="ko-KR" altLang="en-US" dirty="0"/>
              <a:t>입력과 출력의 크기가 고정되어 있어 길이가 다양한 문자열 같은 순차 데이터 처리에 직접 적용하기 어렵습니다</a:t>
            </a:r>
            <a:r>
              <a:rPr lang="en-US" altLang="ko-KR" dirty="0"/>
              <a:t>. </a:t>
            </a:r>
          </a:p>
          <a:p>
            <a:r>
              <a:rPr lang="ko-KR" altLang="en-US" b="1" dirty="0"/>
              <a:t>분리된 학습 과정</a:t>
            </a:r>
            <a:r>
              <a:rPr lang="en-US" altLang="ko-KR" b="1" dirty="0"/>
              <a:t>:</a:t>
            </a:r>
            <a:r>
              <a:rPr lang="ko-KR" altLang="en-US" dirty="0"/>
              <a:t> 기존 시스템들은 문자 검출</a:t>
            </a:r>
            <a:r>
              <a:rPr lang="en-US" altLang="ko-KR" dirty="0"/>
              <a:t>, </a:t>
            </a:r>
            <a:r>
              <a:rPr lang="ko-KR" altLang="en-US" dirty="0"/>
              <a:t>각 문자 인식</a:t>
            </a:r>
            <a:r>
              <a:rPr lang="en-US" altLang="ko-KR" dirty="0"/>
              <a:t>, </a:t>
            </a:r>
            <a:r>
              <a:rPr lang="ko-KR" altLang="en-US" dirty="0"/>
              <a:t>후처리 등 여러 구성 요소를 각각 따로 학습하고 최적화해야 했습니다</a:t>
            </a:r>
            <a:r>
              <a:rPr lang="en-US" altLang="ko-KR" dirty="0"/>
              <a:t>. </a:t>
            </a:r>
            <a:r>
              <a:rPr lang="ko-KR" altLang="en-US" dirty="0"/>
              <a:t>이로 인해 전체 시스템을 한 번에 학습시키는 </a:t>
            </a:r>
            <a:r>
              <a:rPr lang="en-US" altLang="ko-KR" dirty="0"/>
              <a:t>'End-to-End' </a:t>
            </a:r>
            <a:r>
              <a:rPr lang="ko-KR" altLang="en-US" dirty="0"/>
              <a:t>학습이 불가능했습니다</a:t>
            </a:r>
            <a:r>
              <a:rPr lang="en-US" altLang="ko-KR" dirty="0"/>
              <a:t>. </a:t>
            </a:r>
          </a:p>
          <a:p>
            <a:r>
              <a:rPr lang="en-US" altLang="ko-KR" b="1" dirty="0"/>
              <a:t>RNN </a:t>
            </a:r>
            <a:r>
              <a:rPr lang="ko-KR" altLang="en-US" b="1" dirty="0"/>
              <a:t>기반 시스템의 한계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RNN</a:t>
            </a:r>
            <a:r>
              <a:rPr lang="ko-KR" altLang="en-US" dirty="0"/>
              <a:t>은 순차 데이터 처리에 적합하지만</a:t>
            </a:r>
            <a:r>
              <a:rPr lang="en-US" altLang="ko-KR" dirty="0"/>
              <a:t>, </a:t>
            </a:r>
            <a:r>
              <a:rPr lang="ko-KR" altLang="en-US" dirty="0"/>
              <a:t>기존 시스템들은 </a:t>
            </a:r>
            <a:r>
              <a:rPr lang="en-US" altLang="ko-KR" dirty="0"/>
              <a:t>RNN</a:t>
            </a:r>
            <a:r>
              <a:rPr lang="ko-KR" altLang="en-US" dirty="0"/>
              <a:t>에 입력하기 전에 이미지 특징을 별도의 </a:t>
            </a:r>
            <a:r>
              <a:rPr lang="ko-KR" altLang="en-US" dirty="0" err="1"/>
              <a:t>전처리</a:t>
            </a:r>
            <a:r>
              <a:rPr lang="ko-KR" altLang="en-US" dirty="0"/>
              <a:t> 과정을 통해 추출해야 했습니다</a:t>
            </a:r>
            <a:r>
              <a:rPr lang="en-US" altLang="ko-KR" dirty="0"/>
              <a:t>. </a:t>
            </a:r>
            <a:r>
              <a:rPr lang="ko-KR" altLang="en-US" dirty="0"/>
              <a:t>이 때문에 시스템 전체가 통합되어 최적화되지 못했습니다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1765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32E35-8354-B649-C351-94DA42E1A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489E1B-73EF-AD8D-45E3-7B1E466916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E772DB-8E3C-DD86-9034-66ADCB773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DCNN(Deep Convolutional Neural Networks)</a:t>
            </a:r>
            <a:r>
              <a:rPr lang="ko-KR" altLang="en-US" b="1" dirty="0"/>
              <a:t>의 한계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DCNN</a:t>
            </a:r>
            <a:r>
              <a:rPr lang="ko-KR" altLang="en-US" dirty="0"/>
              <a:t>은 이미지 분류나 객체 탐지에 매우 효과적이지만</a:t>
            </a:r>
            <a:r>
              <a:rPr lang="en-US" altLang="ko-KR" dirty="0"/>
              <a:t>, </a:t>
            </a:r>
            <a:r>
              <a:rPr lang="ko-KR" altLang="en-US" dirty="0"/>
              <a:t>입력과 출력의 크기가 고정되어 있어 길이가 다양한 문자열 같은 순차 데이터 처리에 직접 적용하기 어렵습니다</a:t>
            </a:r>
            <a:r>
              <a:rPr lang="en-US" altLang="ko-KR" dirty="0"/>
              <a:t>. </a:t>
            </a:r>
          </a:p>
          <a:p>
            <a:r>
              <a:rPr lang="ko-KR" altLang="en-US" b="1" dirty="0"/>
              <a:t>분리된 학습 과정</a:t>
            </a:r>
            <a:r>
              <a:rPr lang="en-US" altLang="ko-KR" b="1" dirty="0"/>
              <a:t>:</a:t>
            </a:r>
            <a:r>
              <a:rPr lang="ko-KR" altLang="en-US" dirty="0"/>
              <a:t> 기존 시스템들은 문자 검출</a:t>
            </a:r>
            <a:r>
              <a:rPr lang="en-US" altLang="ko-KR" dirty="0"/>
              <a:t>, </a:t>
            </a:r>
            <a:r>
              <a:rPr lang="ko-KR" altLang="en-US" dirty="0"/>
              <a:t>각 문자 인식</a:t>
            </a:r>
            <a:r>
              <a:rPr lang="en-US" altLang="ko-KR" dirty="0"/>
              <a:t>, </a:t>
            </a:r>
            <a:r>
              <a:rPr lang="ko-KR" altLang="en-US" dirty="0"/>
              <a:t>후처리 등 여러 구성 요소를 각각 따로 학습하고 최적화해야 했습니다</a:t>
            </a:r>
            <a:r>
              <a:rPr lang="en-US" altLang="ko-KR" dirty="0"/>
              <a:t>. </a:t>
            </a:r>
            <a:r>
              <a:rPr lang="ko-KR" altLang="en-US" dirty="0"/>
              <a:t>이로 인해 전체 시스템을 한 번에 학습시키는 </a:t>
            </a:r>
            <a:r>
              <a:rPr lang="en-US" altLang="ko-KR" dirty="0"/>
              <a:t>'End-to-End' </a:t>
            </a:r>
            <a:r>
              <a:rPr lang="ko-KR" altLang="en-US" dirty="0"/>
              <a:t>학습이 불가능했습니다</a:t>
            </a:r>
            <a:r>
              <a:rPr lang="en-US" altLang="ko-KR" dirty="0"/>
              <a:t>. </a:t>
            </a:r>
          </a:p>
          <a:p>
            <a:r>
              <a:rPr lang="en-US" altLang="ko-KR" b="1" dirty="0"/>
              <a:t>RNN </a:t>
            </a:r>
            <a:r>
              <a:rPr lang="ko-KR" altLang="en-US" b="1" dirty="0"/>
              <a:t>기반 시스템의 한계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RNN</a:t>
            </a:r>
            <a:r>
              <a:rPr lang="ko-KR" altLang="en-US" dirty="0"/>
              <a:t>은 순차 데이터 처리에 적합하지만</a:t>
            </a:r>
            <a:r>
              <a:rPr lang="en-US" altLang="ko-KR" dirty="0"/>
              <a:t>, </a:t>
            </a:r>
            <a:r>
              <a:rPr lang="ko-KR" altLang="en-US" dirty="0"/>
              <a:t>기존 시스템들은 </a:t>
            </a:r>
            <a:r>
              <a:rPr lang="en-US" altLang="ko-KR" dirty="0"/>
              <a:t>RNN</a:t>
            </a:r>
            <a:r>
              <a:rPr lang="ko-KR" altLang="en-US" dirty="0"/>
              <a:t>에 입력하기 전에 이미지 특징을 별도의 </a:t>
            </a:r>
            <a:r>
              <a:rPr lang="ko-KR" altLang="en-US" dirty="0" err="1"/>
              <a:t>전처리</a:t>
            </a:r>
            <a:r>
              <a:rPr lang="ko-KR" altLang="en-US" dirty="0"/>
              <a:t> 과정을 통해 추출해야 했습니다</a:t>
            </a:r>
            <a:r>
              <a:rPr lang="en-US" altLang="ko-KR" dirty="0"/>
              <a:t>. </a:t>
            </a:r>
            <a:r>
              <a:rPr lang="ko-KR" altLang="en-US" dirty="0"/>
              <a:t>이 때문에 시스템 전체가 통합되어 최적화되지 못했습니다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2B3DFE-52E4-1411-A2F4-9E16F6DAA9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7486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5DEAE-74D5-212B-68CB-28DC87516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614966-3A87-E57E-766D-9A203506E4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BF0ECA-6207-757B-3569-55B07558DF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DCNN(Deep Convolutional Neural Networks)</a:t>
            </a:r>
            <a:r>
              <a:rPr lang="ko-KR" altLang="en-US" b="1" dirty="0"/>
              <a:t>의 한계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DCNN</a:t>
            </a:r>
            <a:r>
              <a:rPr lang="ko-KR" altLang="en-US" dirty="0"/>
              <a:t>은 이미지 분류나 객체 탐지에 매우 효과적이지만</a:t>
            </a:r>
            <a:r>
              <a:rPr lang="en-US" altLang="ko-KR" dirty="0"/>
              <a:t>, </a:t>
            </a:r>
            <a:r>
              <a:rPr lang="ko-KR" altLang="en-US" dirty="0"/>
              <a:t>입력과 출력의 크기가 고정되어 있어 길이가 다양한 문자열 같은 순차 데이터 처리에 직접 적용하기 어렵습니다</a:t>
            </a:r>
            <a:r>
              <a:rPr lang="en-US" altLang="ko-KR" dirty="0"/>
              <a:t>. </a:t>
            </a:r>
          </a:p>
          <a:p>
            <a:r>
              <a:rPr lang="ko-KR" altLang="en-US" b="1" dirty="0"/>
              <a:t>분리된 학습 과정</a:t>
            </a:r>
            <a:r>
              <a:rPr lang="en-US" altLang="ko-KR" b="1" dirty="0"/>
              <a:t>:</a:t>
            </a:r>
            <a:r>
              <a:rPr lang="ko-KR" altLang="en-US" dirty="0"/>
              <a:t> 기존 시스템들은 문자 검출</a:t>
            </a:r>
            <a:r>
              <a:rPr lang="en-US" altLang="ko-KR" dirty="0"/>
              <a:t>, </a:t>
            </a:r>
            <a:r>
              <a:rPr lang="ko-KR" altLang="en-US" dirty="0"/>
              <a:t>각 문자 인식</a:t>
            </a:r>
            <a:r>
              <a:rPr lang="en-US" altLang="ko-KR" dirty="0"/>
              <a:t>, </a:t>
            </a:r>
            <a:r>
              <a:rPr lang="ko-KR" altLang="en-US" dirty="0"/>
              <a:t>후처리 등 여러 구성 요소를 각각 따로 학습하고 최적화해야 했습니다</a:t>
            </a:r>
            <a:r>
              <a:rPr lang="en-US" altLang="ko-KR" dirty="0"/>
              <a:t>. </a:t>
            </a:r>
            <a:r>
              <a:rPr lang="ko-KR" altLang="en-US" dirty="0"/>
              <a:t>이로 인해 전체 시스템을 한 번에 학습시키는 </a:t>
            </a:r>
            <a:r>
              <a:rPr lang="en-US" altLang="ko-KR" dirty="0"/>
              <a:t>'End-to-End' </a:t>
            </a:r>
            <a:r>
              <a:rPr lang="ko-KR" altLang="en-US" dirty="0"/>
              <a:t>학습이 불가능했습니다</a:t>
            </a:r>
            <a:r>
              <a:rPr lang="en-US" altLang="ko-KR" dirty="0"/>
              <a:t>. </a:t>
            </a:r>
          </a:p>
          <a:p>
            <a:r>
              <a:rPr lang="en-US" altLang="ko-KR" b="1" dirty="0"/>
              <a:t>RNN </a:t>
            </a:r>
            <a:r>
              <a:rPr lang="ko-KR" altLang="en-US" b="1" dirty="0"/>
              <a:t>기반 시스템의 한계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RNN</a:t>
            </a:r>
            <a:r>
              <a:rPr lang="ko-KR" altLang="en-US" dirty="0"/>
              <a:t>은 순차 데이터 처리에 적합하지만</a:t>
            </a:r>
            <a:r>
              <a:rPr lang="en-US" altLang="ko-KR" dirty="0"/>
              <a:t>, </a:t>
            </a:r>
            <a:r>
              <a:rPr lang="ko-KR" altLang="en-US" dirty="0"/>
              <a:t>기존 시스템들은 </a:t>
            </a:r>
            <a:r>
              <a:rPr lang="en-US" altLang="ko-KR" dirty="0"/>
              <a:t>RNN</a:t>
            </a:r>
            <a:r>
              <a:rPr lang="ko-KR" altLang="en-US" dirty="0"/>
              <a:t>에 입력하기 전에 이미지 특징을 별도의 </a:t>
            </a:r>
            <a:r>
              <a:rPr lang="ko-KR" altLang="en-US" dirty="0" err="1"/>
              <a:t>전처리</a:t>
            </a:r>
            <a:r>
              <a:rPr lang="ko-KR" altLang="en-US" dirty="0"/>
              <a:t> 과정을 통해 추출해야 했습니다</a:t>
            </a:r>
            <a:r>
              <a:rPr lang="en-US" altLang="ko-KR" dirty="0"/>
              <a:t>. </a:t>
            </a:r>
            <a:r>
              <a:rPr lang="ko-KR" altLang="en-US" dirty="0"/>
              <a:t>이 때문에 시스템 전체가 통합되어 최적화되지 못했습니다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D11740-FC82-139C-E16E-4F6CB62343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8457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6F640-2F77-5E23-6095-2329BE434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83A688C-BD63-3AC9-56E1-7583FC5207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4B36EA-41CE-1B60-3B18-F016CD922C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DCNN(Deep Convolutional Neural Networks)</a:t>
            </a:r>
            <a:r>
              <a:rPr lang="ko-KR" altLang="en-US" b="1" dirty="0"/>
              <a:t>의 한계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DCNN</a:t>
            </a:r>
            <a:r>
              <a:rPr lang="ko-KR" altLang="en-US" dirty="0"/>
              <a:t>은 이미지 분류나 객체 탐지에 매우 효과적이지만</a:t>
            </a:r>
            <a:r>
              <a:rPr lang="en-US" altLang="ko-KR" dirty="0"/>
              <a:t>, </a:t>
            </a:r>
            <a:r>
              <a:rPr lang="ko-KR" altLang="en-US" dirty="0"/>
              <a:t>입력과 출력의 크기가 고정되어 있어 길이가 다양한 문자열 같은 순차 데이터 처리에 직접 적용하기 어렵습니다</a:t>
            </a:r>
            <a:r>
              <a:rPr lang="en-US" altLang="ko-KR" dirty="0"/>
              <a:t>. </a:t>
            </a:r>
          </a:p>
          <a:p>
            <a:r>
              <a:rPr lang="ko-KR" altLang="en-US" b="1" dirty="0"/>
              <a:t>분리된 학습 과정</a:t>
            </a:r>
            <a:r>
              <a:rPr lang="en-US" altLang="ko-KR" b="1" dirty="0"/>
              <a:t>:</a:t>
            </a:r>
            <a:r>
              <a:rPr lang="ko-KR" altLang="en-US" dirty="0"/>
              <a:t> 기존 시스템들은 문자 검출</a:t>
            </a:r>
            <a:r>
              <a:rPr lang="en-US" altLang="ko-KR" dirty="0"/>
              <a:t>, </a:t>
            </a:r>
            <a:r>
              <a:rPr lang="ko-KR" altLang="en-US" dirty="0"/>
              <a:t>각 문자 인식</a:t>
            </a:r>
            <a:r>
              <a:rPr lang="en-US" altLang="ko-KR" dirty="0"/>
              <a:t>, </a:t>
            </a:r>
            <a:r>
              <a:rPr lang="ko-KR" altLang="en-US" dirty="0"/>
              <a:t>후처리 등 여러 구성 요소를 각각 따로 학습하고 최적화해야 했습니다</a:t>
            </a:r>
            <a:r>
              <a:rPr lang="en-US" altLang="ko-KR" dirty="0"/>
              <a:t>. </a:t>
            </a:r>
            <a:r>
              <a:rPr lang="ko-KR" altLang="en-US" dirty="0"/>
              <a:t>이로 인해 전체 시스템을 한 번에 학습시키는 </a:t>
            </a:r>
            <a:r>
              <a:rPr lang="en-US" altLang="ko-KR" dirty="0"/>
              <a:t>'End-to-End' </a:t>
            </a:r>
            <a:r>
              <a:rPr lang="ko-KR" altLang="en-US" dirty="0"/>
              <a:t>학습이 불가능했습니다</a:t>
            </a:r>
            <a:r>
              <a:rPr lang="en-US" altLang="ko-KR" dirty="0"/>
              <a:t>. </a:t>
            </a:r>
          </a:p>
          <a:p>
            <a:r>
              <a:rPr lang="en-US" altLang="ko-KR" b="1" dirty="0"/>
              <a:t>RNN </a:t>
            </a:r>
            <a:r>
              <a:rPr lang="ko-KR" altLang="en-US" b="1" dirty="0"/>
              <a:t>기반 시스템의 한계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RNN</a:t>
            </a:r>
            <a:r>
              <a:rPr lang="ko-KR" altLang="en-US" dirty="0"/>
              <a:t>은 순차 데이터 처리에 적합하지만</a:t>
            </a:r>
            <a:r>
              <a:rPr lang="en-US" altLang="ko-KR" dirty="0"/>
              <a:t>, </a:t>
            </a:r>
            <a:r>
              <a:rPr lang="ko-KR" altLang="en-US" dirty="0"/>
              <a:t>기존 시스템들은 </a:t>
            </a:r>
            <a:r>
              <a:rPr lang="en-US" altLang="ko-KR" dirty="0"/>
              <a:t>RNN</a:t>
            </a:r>
            <a:r>
              <a:rPr lang="ko-KR" altLang="en-US" dirty="0"/>
              <a:t>에 입력하기 전에 이미지 특징을 별도의 </a:t>
            </a:r>
            <a:r>
              <a:rPr lang="ko-KR" altLang="en-US" dirty="0" err="1"/>
              <a:t>전처리</a:t>
            </a:r>
            <a:r>
              <a:rPr lang="ko-KR" altLang="en-US" dirty="0"/>
              <a:t> 과정을 통해 추출해야 했습니다</a:t>
            </a:r>
            <a:r>
              <a:rPr lang="en-US" altLang="ko-KR" dirty="0"/>
              <a:t>. </a:t>
            </a:r>
            <a:r>
              <a:rPr lang="ko-KR" altLang="en-US" dirty="0"/>
              <a:t>이 때문에 시스템 전체가 통합되어 최적화되지 못했습니다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53F11C-D29A-458E-FA75-B3D809C57F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1870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DC8B3-7A29-1653-6ACB-C0239C4F8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1D29DC9-6016-D7CB-C661-3363C88A77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C66965-FDB3-86E7-D2B4-AF6C360215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End-to-End </a:t>
            </a:r>
            <a:r>
              <a:rPr lang="ko-KR" altLang="en-US" dirty="0"/>
              <a:t>학습</a:t>
            </a:r>
            <a:endParaRPr lang="en-US" altLang="ko-KR" dirty="0"/>
          </a:p>
          <a:p>
            <a:r>
              <a:rPr lang="ko-KR" altLang="en-US" dirty="0"/>
              <a:t>가변 길이 처리</a:t>
            </a:r>
            <a:endParaRPr lang="en-US" altLang="ko-KR" dirty="0"/>
          </a:p>
          <a:p>
            <a:r>
              <a:rPr lang="ko-KR" altLang="en-US" dirty="0"/>
              <a:t>사전 제약 없음</a:t>
            </a:r>
            <a:endParaRPr lang="en-US" altLang="ko-KR" dirty="0"/>
          </a:p>
          <a:p>
            <a:r>
              <a:rPr lang="ko-KR" altLang="en-US" dirty="0" err="1"/>
              <a:t>컴팩트한</a:t>
            </a:r>
            <a:r>
              <a:rPr lang="ko-KR" altLang="en-US" dirty="0"/>
              <a:t> 모델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811EC2-54FC-5E50-97BE-018A682E08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5900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이것도 간지 </a:t>
            </a:r>
            <a:r>
              <a:rPr lang="ko-KR" altLang="en-US" dirty="0" err="1"/>
              <a:t>둘중</a:t>
            </a:r>
            <a:r>
              <a:rPr lang="ko-KR" altLang="en-US" dirty="0"/>
              <a:t> 하나 선택하기</a:t>
            </a:r>
            <a:r>
              <a:rPr lang="en-US" altLang="ko-KR" dirty="0"/>
              <a:t>!!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097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89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8355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0A1FA2-AF3B-176C-9B07-34F47B27E7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211738-FE2A-9B55-C289-2D60B99C6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823E46-7EC1-B71C-56D6-0EDA4D2FD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8288A-DA6A-41A9-866D-41A8415B32C1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8E5B5B-B9C9-B453-C71E-C4A6E25EF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7E6A82-C882-7036-5147-C386C87A4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578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A0856-423F-2268-73FC-3CF18886D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27A443-4FC6-03D3-F389-916080021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FEE4DF-5962-F29E-9DF5-F16AF0608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14DCE-3C0D-437E-9D31-E42EE0976A5E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FB0B56-0F7C-BD48-2646-957EA711A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13B61B-6695-E4C6-FDAB-8084F68C5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462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60BBD57-EFFC-0FB5-D944-872715226F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EB076E-307A-3D1A-AA69-DC6D84118B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CAF30E-8255-8315-7E2C-C75E48AA7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43A02-5D7B-4FB5-A088-32B7F9468713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CFB6EE-D7B1-248E-87F0-3F891697F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EBDFF4-0182-21F6-F732-8362F368A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032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5C587D-C373-F9B9-298B-65394CB5E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AC8EFD-67E6-38A3-5DAE-27575643D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036725-7CA0-E581-54D3-ED97D6C2D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9F9EB-FB3D-4C8C-8A79-CB0B21C8E1B1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23B2E5-1256-33D7-4EE1-49BB246F7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CADA03-2DF3-EB0D-46C2-D68ACCC29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151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3F7B58-163A-AB3F-A4A4-F44EB2B4D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B65BFE-F2C2-9B2D-37E1-AA5A4510C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487E6B-8B3A-7E23-A740-731E1C087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A3F02-C732-44F5-9B09-6C7B7CC728B0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02D907-740A-94B5-31AC-C4F06B508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B4E99D-D558-5559-AAB0-6CB8D911C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434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94FEC1-0CAC-1B3B-E2A7-E932B6865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9BEA3B-7C68-D7E0-D7CA-20E4B1A2A9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70B3CE-0622-B29E-9477-E94A7DF30A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0E29BA-67F6-9B1F-A100-B90A47EAB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793DF-6B61-4DE7-B50A-76162C511290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440118-5D1D-24BC-AE8D-9EAA00B62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BE2389-9671-F41E-EEF8-F28147FE3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427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74D48B-B8E6-E2EC-9BC8-42D2FF5A9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984F0B-89AB-BA47-EF00-87CE71231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01B066-1231-D03D-D9CA-533C9225BA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2C2A6F2-5C97-314B-35BC-5D386C94E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2F899E-48BC-64F7-48B7-45788254C6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8C1D7-B679-8670-1507-5A2C56468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AB351-6351-4002-A6E2-0735F82C9670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E44307-3FFD-6302-0261-63808C41E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C42FE34-61B3-2A87-599B-59D4BC9F0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449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44681D-93A7-771E-39F0-1697F7DAE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1A6DB4E-DE7F-003C-4268-335E9CE98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FAFB3-75BA-4474-A042-C56309DF6FCD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E4E368E-63E9-6E96-76F8-E20663FBF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893D67-0D88-B69C-04BB-E373005B1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C5002163-FFAF-417C-9C20-DC892DFE980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3674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FDA4DFD-0B7E-D35C-2A64-149C8CCF0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6D75C-66DF-4266-A72B-B6CD4D6D10A6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F940060-96A3-4C87-32CB-9C8B8BC82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56350"/>
            <a:ext cx="4114800" cy="365125"/>
          </a:xfrm>
        </p:spPr>
        <p:txBody>
          <a:bodyPr/>
          <a:lstStyle>
            <a:lvl1pPr algn="r">
              <a:defRPr/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EF4959-12AF-AB20-6A57-43B2E845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C5002163-FFAF-417C-9C20-DC892DFE980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2857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0ACA0-4C8A-A0D9-A984-EE44652A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6997F2-4D72-DB05-07B3-D014D0AD5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F3A223-C24B-F559-1A2C-E3BE7C0A18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DF8073-FA03-E26D-87E5-9054541B1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2548-C3D9-4182-80F1-6A8667E61A77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BFC4C5-F770-79A7-7A23-D2C52A1EF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B336BB-04A0-80DC-7ACB-78243B9CC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504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3BDFC-99A1-F86B-C501-0DB5D6FD5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CA642DE-9D7C-3F50-38BB-D36EC1B81C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D188FF-F360-D5E0-28C9-531F20383D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FCB525-EE90-0F81-FE2B-6455ACE75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74025-3B82-47B7-BAD6-65D3E60FF7AB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24A21C-BE77-E894-59D0-E3A51BE0E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779640-06F0-B263-91DE-75E257242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014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D71A392-2D0C-1467-2FD6-A78AEBA4E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41438C-0E65-9308-295A-47844D01B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BB144A-FA49-5CD1-00A0-191DE3861A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20372A-88D4-465D-BC67-FB17CB37D6F5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240234-E25A-F419-CC12-467A989A14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2B1C28-1B3B-7062-BA9D-763CCF3133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797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e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healthyinsight.co.kr/%EC%9D%B4%EB%AF%B8%EC%A7%80-%EB%B6%84%EB%A5%98-cnn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velog.io/@xpelqpdj0422/11.-OCR-%EA%B8%B0%EC%88%A0%EC%9D%98-%EA%B0%9C%EC%9A%94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2157B69D-9942-8E9D-C933-BCDEA0152644}"/>
              </a:ext>
            </a:extLst>
          </p:cNvPr>
          <p:cNvSpPr/>
          <p:nvPr/>
        </p:nvSpPr>
        <p:spPr>
          <a:xfrm>
            <a:off x="344557" y="481816"/>
            <a:ext cx="11542643" cy="5905732"/>
          </a:xfrm>
          <a:custGeom>
            <a:avLst/>
            <a:gdLst>
              <a:gd name="connsiteX0" fmla="*/ 0 w 11542643"/>
              <a:gd name="connsiteY0" fmla="*/ 0 h 5905732"/>
              <a:gd name="connsiteX1" fmla="*/ 563553 w 11542643"/>
              <a:gd name="connsiteY1" fmla="*/ 0 h 5905732"/>
              <a:gd name="connsiteX2" fmla="*/ 896252 w 11542643"/>
              <a:gd name="connsiteY2" fmla="*/ 0 h 5905732"/>
              <a:gd name="connsiteX3" fmla="*/ 1806084 w 11542643"/>
              <a:gd name="connsiteY3" fmla="*/ 0 h 5905732"/>
              <a:gd name="connsiteX4" fmla="*/ 2369637 w 11542643"/>
              <a:gd name="connsiteY4" fmla="*/ 0 h 5905732"/>
              <a:gd name="connsiteX5" fmla="*/ 2933189 w 11542643"/>
              <a:gd name="connsiteY5" fmla="*/ 0 h 5905732"/>
              <a:gd name="connsiteX6" fmla="*/ 3843021 w 11542643"/>
              <a:gd name="connsiteY6" fmla="*/ 0 h 5905732"/>
              <a:gd name="connsiteX7" fmla="*/ 4291147 w 11542643"/>
              <a:gd name="connsiteY7" fmla="*/ 0 h 5905732"/>
              <a:gd name="connsiteX8" fmla="*/ 5200979 w 11542643"/>
              <a:gd name="connsiteY8" fmla="*/ 0 h 5905732"/>
              <a:gd name="connsiteX9" fmla="*/ 6110811 w 11542643"/>
              <a:gd name="connsiteY9" fmla="*/ 0 h 5905732"/>
              <a:gd name="connsiteX10" fmla="*/ 6789790 w 11542643"/>
              <a:gd name="connsiteY10" fmla="*/ 0 h 5905732"/>
              <a:gd name="connsiteX11" fmla="*/ 7699622 w 11542643"/>
              <a:gd name="connsiteY11" fmla="*/ 0 h 5905732"/>
              <a:gd name="connsiteX12" fmla="*/ 8263174 w 11542643"/>
              <a:gd name="connsiteY12" fmla="*/ 0 h 5905732"/>
              <a:gd name="connsiteX13" fmla="*/ 8826727 w 11542643"/>
              <a:gd name="connsiteY13" fmla="*/ 0 h 5905732"/>
              <a:gd name="connsiteX14" fmla="*/ 9621132 w 11542643"/>
              <a:gd name="connsiteY14" fmla="*/ 0 h 5905732"/>
              <a:gd name="connsiteX15" fmla="*/ 10184685 w 11542643"/>
              <a:gd name="connsiteY15" fmla="*/ 0 h 5905732"/>
              <a:gd name="connsiteX16" fmla="*/ 11542643 w 11542643"/>
              <a:gd name="connsiteY16" fmla="*/ 0 h 5905732"/>
              <a:gd name="connsiteX17" fmla="*/ 11542643 w 11542643"/>
              <a:gd name="connsiteY17" fmla="*/ 774307 h 5905732"/>
              <a:gd name="connsiteX18" fmla="*/ 11542643 w 11542643"/>
              <a:gd name="connsiteY18" fmla="*/ 1489557 h 5905732"/>
              <a:gd name="connsiteX19" fmla="*/ 11542643 w 11542643"/>
              <a:gd name="connsiteY19" fmla="*/ 2204807 h 5905732"/>
              <a:gd name="connsiteX20" fmla="*/ 11542643 w 11542643"/>
              <a:gd name="connsiteY20" fmla="*/ 2683827 h 5905732"/>
              <a:gd name="connsiteX21" fmla="*/ 11542643 w 11542643"/>
              <a:gd name="connsiteY21" fmla="*/ 3221905 h 5905732"/>
              <a:gd name="connsiteX22" fmla="*/ 11542643 w 11542643"/>
              <a:gd name="connsiteY22" fmla="*/ 3937155 h 5905732"/>
              <a:gd name="connsiteX23" fmla="*/ 11542643 w 11542643"/>
              <a:gd name="connsiteY23" fmla="*/ 4534290 h 5905732"/>
              <a:gd name="connsiteX24" fmla="*/ 11542643 w 11542643"/>
              <a:gd name="connsiteY24" fmla="*/ 5072368 h 5905732"/>
              <a:gd name="connsiteX25" fmla="*/ 11542643 w 11542643"/>
              <a:gd name="connsiteY25" fmla="*/ 5905732 h 5905732"/>
              <a:gd name="connsiteX26" fmla="*/ 10863664 w 11542643"/>
              <a:gd name="connsiteY26" fmla="*/ 5905732 h 5905732"/>
              <a:gd name="connsiteX27" fmla="*/ 10184685 w 11542643"/>
              <a:gd name="connsiteY27" fmla="*/ 5905732 h 5905732"/>
              <a:gd name="connsiteX28" fmla="*/ 9736559 w 11542643"/>
              <a:gd name="connsiteY28" fmla="*/ 5905732 h 5905732"/>
              <a:gd name="connsiteX29" fmla="*/ 8942153 w 11542643"/>
              <a:gd name="connsiteY29" fmla="*/ 5905732 h 5905732"/>
              <a:gd name="connsiteX30" fmla="*/ 8494027 w 11542643"/>
              <a:gd name="connsiteY30" fmla="*/ 5905732 h 5905732"/>
              <a:gd name="connsiteX31" fmla="*/ 7699622 w 11542643"/>
              <a:gd name="connsiteY31" fmla="*/ 5905732 h 5905732"/>
              <a:gd name="connsiteX32" fmla="*/ 7366922 w 11542643"/>
              <a:gd name="connsiteY32" fmla="*/ 5905732 h 5905732"/>
              <a:gd name="connsiteX33" fmla="*/ 6572517 w 11542643"/>
              <a:gd name="connsiteY33" fmla="*/ 5905732 h 5905732"/>
              <a:gd name="connsiteX34" fmla="*/ 6124391 w 11542643"/>
              <a:gd name="connsiteY34" fmla="*/ 5905732 h 5905732"/>
              <a:gd name="connsiteX35" fmla="*/ 5791691 w 11542643"/>
              <a:gd name="connsiteY35" fmla="*/ 5905732 h 5905732"/>
              <a:gd name="connsiteX36" fmla="*/ 5343565 w 11542643"/>
              <a:gd name="connsiteY36" fmla="*/ 5905732 h 5905732"/>
              <a:gd name="connsiteX37" fmla="*/ 4549159 w 11542643"/>
              <a:gd name="connsiteY37" fmla="*/ 5905732 h 5905732"/>
              <a:gd name="connsiteX38" fmla="*/ 4101033 w 11542643"/>
              <a:gd name="connsiteY38" fmla="*/ 5905732 h 5905732"/>
              <a:gd name="connsiteX39" fmla="*/ 3768333 w 11542643"/>
              <a:gd name="connsiteY39" fmla="*/ 5905732 h 5905732"/>
              <a:gd name="connsiteX40" fmla="*/ 3320207 w 11542643"/>
              <a:gd name="connsiteY40" fmla="*/ 5905732 h 5905732"/>
              <a:gd name="connsiteX41" fmla="*/ 2756655 w 11542643"/>
              <a:gd name="connsiteY41" fmla="*/ 5905732 h 5905732"/>
              <a:gd name="connsiteX42" fmla="*/ 2077676 w 11542643"/>
              <a:gd name="connsiteY42" fmla="*/ 5905732 h 5905732"/>
              <a:gd name="connsiteX43" fmla="*/ 1629550 w 11542643"/>
              <a:gd name="connsiteY43" fmla="*/ 5905732 h 5905732"/>
              <a:gd name="connsiteX44" fmla="*/ 719718 w 11542643"/>
              <a:gd name="connsiteY44" fmla="*/ 5905732 h 5905732"/>
              <a:gd name="connsiteX45" fmla="*/ 0 w 11542643"/>
              <a:gd name="connsiteY45" fmla="*/ 5905732 h 5905732"/>
              <a:gd name="connsiteX46" fmla="*/ 0 w 11542643"/>
              <a:gd name="connsiteY46" fmla="*/ 5131425 h 5905732"/>
              <a:gd name="connsiteX47" fmla="*/ 0 w 11542643"/>
              <a:gd name="connsiteY47" fmla="*/ 4475232 h 5905732"/>
              <a:gd name="connsiteX48" fmla="*/ 0 w 11542643"/>
              <a:gd name="connsiteY48" fmla="*/ 3819040 h 5905732"/>
              <a:gd name="connsiteX49" fmla="*/ 0 w 11542643"/>
              <a:gd name="connsiteY49" fmla="*/ 3221905 h 5905732"/>
              <a:gd name="connsiteX50" fmla="*/ 0 w 11542643"/>
              <a:gd name="connsiteY50" fmla="*/ 2506655 h 5905732"/>
              <a:gd name="connsiteX51" fmla="*/ 0 w 11542643"/>
              <a:gd name="connsiteY51" fmla="*/ 1850463 h 5905732"/>
              <a:gd name="connsiteX52" fmla="*/ 0 w 11542643"/>
              <a:gd name="connsiteY52" fmla="*/ 1076156 h 5905732"/>
              <a:gd name="connsiteX53" fmla="*/ 0 w 11542643"/>
              <a:gd name="connsiteY53" fmla="*/ 0 h 5905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1542643" h="5905732" extrusionOk="0">
                <a:moveTo>
                  <a:pt x="0" y="0"/>
                </a:moveTo>
                <a:cubicBezTo>
                  <a:pt x="147634" y="21582"/>
                  <a:pt x="319422" y="-177"/>
                  <a:pt x="563553" y="0"/>
                </a:cubicBezTo>
                <a:cubicBezTo>
                  <a:pt x="807684" y="177"/>
                  <a:pt x="764107" y="-10811"/>
                  <a:pt x="896252" y="0"/>
                </a:cubicBezTo>
                <a:cubicBezTo>
                  <a:pt x="1028397" y="10811"/>
                  <a:pt x="1359603" y="-32195"/>
                  <a:pt x="1806084" y="0"/>
                </a:cubicBezTo>
                <a:cubicBezTo>
                  <a:pt x="2252565" y="32195"/>
                  <a:pt x="2223814" y="10484"/>
                  <a:pt x="2369637" y="0"/>
                </a:cubicBezTo>
                <a:cubicBezTo>
                  <a:pt x="2515460" y="-10484"/>
                  <a:pt x="2697602" y="-27175"/>
                  <a:pt x="2933189" y="0"/>
                </a:cubicBezTo>
                <a:cubicBezTo>
                  <a:pt x="3168776" y="27175"/>
                  <a:pt x="3610366" y="34256"/>
                  <a:pt x="3843021" y="0"/>
                </a:cubicBezTo>
                <a:cubicBezTo>
                  <a:pt x="4075676" y="-34256"/>
                  <a:pt x="4108390" y="-5234"/>
                  <a:pt x="4291147" y="0"/>
                </a:cubicBezTo>
                <a:cubicBezTo>
                  <a:pt x="4473904" y="5234"/>
                  <a:pt x="4802602" y="20611"/>
                  <a:pt x="5200979" y="0"/>
                </a:cubicBezTo>
                <a:cubicBezTo>
                  <a:pt x="5599356" y="-20611"/>
                  <a:pt x="5852499" y="-34255"/>
                  <a:pt x="6110811" y="0"/>
                </a:cubicBezTo>
                <a:cubicBezTo>
                  <a:pt x="6369123" y="34255"/>
                  <a:pt x="6451622" y="1719"/>
                  <a:pt x="6789790" y="0"/>
                </a:cubicBezTo>
                <a:cubicBezTo>
                  <a:pt x="7127958" y="-1719"/>
                  <a:pt x="7420314" y="-1424"/>
                  <a:pt x="7699622" y="0"/>
                </a:cubicBezTo>
                <a:cubicBezTo>
                  <a:pt x="7978930" y="1424"/>
                  <a:pt x="8090242" y="-11934"/>
                  <a:pt x="8263174" y="0"/>
                </a:cubicBezTo>
                <a:cubicBezTo>
                  <a:pt x="8436106" y="11934"/>
                  <a:pt x="8649555" y="3268"/>
                  <a:pt x="8826727" y="0"/>
                </a:cubicBezTo>
                <a:cubicBezTo>
                  <a:pt x="9003899" y="-3268"/>
                  <a:pt x="9325197" y="26897"/>
                  <a:pt x="9621132" y="0"/>
                </a:cubicBezTo>
                <a:cubicBezTo>
                  <a:pt x="9917068" y="-26897"/>
                  <a:pt x="9984988" y="20023"/>
                  <a:pt x="10184685" y="0"/>
                </a:cubicBezTo>
                <a:cubicBezTo>
                  <a:pt x="10384382" y="-20023"/>
                  <a:pt x="10896297" y="-63626"/>
                  <a:pt x="11542643" y="0"/>
                </a:cubicBezTo>
                <a:cubicBezTo>
                  <a:pt x="11562763" y="261427"/>
                  <a:pt x="11520027" y="583549"/>
                  <a:pt x="11542643" y="774307"/>
                </a:cubicBezTo>
                <a:cubicBezTo>
                  <a:pt x="11565259" y="965065"/>
                  <a:pt x="11563812" y="1174796"/>
                  <a:pt x="11542643" y="1489557"/>
                </a:cubicBezTo>
                <a:cubicBezTo>
                  <a:pt x="11521475" y="1804318"/>
                  <a:pt x="11524037" y="2014640"/>
                  <a:pt x="11542643" y="2204807"/>
                </a:cubicBezTo>
                <a:cubicBezTo>
                  <a:pt x="11561250" y="2394974"/>
                  <a:pt x="11552427" y="2510621"/>
                  <a:pt x="11542643" y="2683827"/>
                </a:cubicBezTo>
                <a:cubicBezTo>
                  <a:pt x="11532859" y="2857033"/>
                  <a:pt x="11526616" y="3070780"/>
                  <a:pt x="11542643" y="3221905"/>
                </a:cubicBezTo>
                <a:cubicBezTo>
                  <a:pt x="11558670" y="3373030"/>
                  <a:pt x="11561259" y="3664794"/>
                  <a:pt x="11542643" y="3937155"/>
                </a:cubicBezTo>
                <a:cubicBezTo>
                  <a:pt x="11524028" y="4209516"/>
                  <a:pt x="11528121" y="4280559"/>
                  <a:pt x="11542643" y="4534290"/>
                </a:cubicBezTo>
                <a:cubicBezTo>
                  <a:pt x="11557165" y="4788022"/>
                  <a:pt x="11547521" y="4860054"/>
                  <a:pt x="11542643" y="5072368"/>
                </a:cubicBezTo>
                <a:cubicBezTo>
                  <a:pt x="11537765" y="5284682"/>
                  <a:pt x="11502046" y="5605071"/>
                  <a:pt x="11542643" y="5905732"/>
                </a:cubicBezTo>
                <a:cubicBezTo>
                  <a:pt x="11274713" y="5914511"/>
                  <a:pt x="11122365" y="5894104"/>
                  <a:pt x="10863664" y="5905732"/>
                </a:cubicBezTo>
                <a:cubicBezTo>
                  <a:pt x="10604963" y="5917360"/>
                  <a:pt x="10434214" y="5892590"/>
                  <a:pt x="10184685" y="5905732"/>
                </a:cubicBezTo>
                <a:cubicBezTo>
                  <a:pt x="9935156" y="5918874"/>
                  <a:pt x="9849543" y="5918968"/>
                  <a:pt x="9736559" y="5905732"/>
                </a:cubicBezTo>
                <a:cubicBezTo>
                  <a:pt x="9623575" y="5892496"/>
                  <a:pt x="9276777" y="5935620"/>
                  <a:pt x="8942153" y="5905732"/>
                </a:cubicBezTo>
                <a:cubicBezTo>
                  <a:pt x="8607529" y="5875844"/>
                  <a:pt x="8682531" y="5922131"/>
                  <a:pt x="8494027" y="5905732"/>
                </a:cubicBezTo>
                <a:cubicBezTo>
                  <a:pt x="8305523" y="5889333"/>
                  <a:pt x="7877342" y="5884631"/>
                  <a:pt x="7699622" y="5905732"/>
                </a:cubicBezTo>
                <a:cubicBezTo>
                  <a:pt x="7521903" y="5926833"/>
                  <a:pt x="7472311" y="5897889"/>
                  <a:pt x="7366922" y="5905732"/>
                </a:cubicBezTo>
                <a:cubicBezTo>
                  <a:pt x="7261533" y="5913575"/>
                  <a:pt x="6815239" y="5935561"/>
                  <a:pt x="6572517" y="5905732"/>
                </a:cubicBezTo>
                <a:cubicBezTo>
                  <a:pt x="6329796" y="5875903"/>
                  <a:pt x="6337013" y="5902669"/>
                  <a:pt x="6124391" y="5905732"/>
                </a:cubicBezTo>
                <a:cubicBezTo>
                  <a:pt x="5911769" y="5908795"/>
                  <a:pt x="5930384" y="5921942"/>
                  <a:pt x="5791691" y="5905732"/>
                </a:cubicBezTo>
                <a:cubicBezTo>
                  <a:pt x="5652998" y="5889522"/>
                  <a:pt x="5464089" y="5919692"/>
                  <a:pt x="5343565" y="5905732"/>
                </a:cubicBezTo>
                <a:cubicBezTo>
                  <a:pt x="5223041" y="5891772"/>
                  <a:pt x="4882074" y="5903809"/>
                  <a:pt x="4549159" y="5905732"/>
                </a:cubicBezTo>
                <a:cubicBezTo>
                  <a:pt x="4216244" y="5907655"/>
                  <a:pt x="4304006" y="5902325"/>
                  <a:pt x="4101033" y="5905732"/>
                </a:cubicBezTo>
                <a:cubicBezTo>
                  <a:pt x="3898060" y="5909139"/>
                  <a:pt x="3884520" y="5918401"/>
                  <a:pt x="3768333" y="5905732"/>
                </a:cubicBezTo>
                <a:cubicBezTo>
                  <a:pt x="3652146" y="5893063"/>
                  <a:pt x="3509571" y="5905382"/>
                  <a:pt x="3320207" y="5905732"/>
                </a:cubicBezTo>
                <a:cubicBezTo>
                  <a:pt x="3130843" y="5906082"/>
                  <a:pt x="2872662" y="5930047"/>
                  <a:pt x="2756655" y="5905732"/>
                </a:cubicBezTo>
                <a:cubicBezTo>
                  <a:pt x="2640648" y="5881417"/>
                  <a:pt x="2369235" y="5904642"/>
                  <a:pt x="2077676" y="5905732"/>
                </a:cubicBezTo>
                <a:cubicBezTo>
                  <a:pt x="1786117" y="5906822"/>
                  <a:pt x="1803195" y="5923011"/>
                  <a:pt x="1629550" y="5905732"/>
                </a:cubicBezTo>
                <a:cubicBezTo>
                  <a:pt x="1455905" y="5888453"/>
                  <a:pt x="994054" y="5901791"/>
                  <a:pt x="719718" y="5905732"/>
                </a:cubicBezTo>
                <a:cubicBezTo>
                  <a:pt x="445382" y="5909673"/>
                  <a:pt x="213865" y="5912207"/>
                  <a:pt x="0" y="5905732"/>
                </a:cubicBezTo>
                <a:cubicBezTo>
                  <a:pt x="34624" y="5582679"/>
                  <a:pt x="-29790" y="5364389"/>
                  <a:pt x="0" y="5131425"/>
                </a:cubicBezTo>
                <a:cubicBezTo>
                  <a:pt x="29790" y="4898461"/>
                  <a:pt x="32750" y="4665298"/>
                  <a:pt x="0" y="4475232"/>
                </a:cubicBezTo>
                <a:cubicBezTo>
                  <a:pt x="-32750" y="4285166"/>
                  <a:pt x="16172" y="4098481"/>
                  <a:pt x="0" y="3819040"/>
                </a:cubicBezTo>
                <a:cubicBezTo>
                  <a:pt x="-16172" y="3539599"/>
                  <a:pt x="8491" y="3471359"/>
                  <a:pt x="0" y="3221905"/>
                </a:cubicBezTo>
                <a:cubicBezTo>
                  <a:pt x="-8491" y="2972451"/>
                  <a:pt x="-20371" y="2704061"/>
                  <a:pt x="0" y="2506655"/>
                </a:cubicBezTo>
                <a:cubicBezTo>
                  <a:pt x="20371" y="2309249"/>
                  <a:pt x="6965" y="2103298"/>
                  <a:pt x="0" y="1850463"/>
                </a:cubicBezTo>
                <a:cubicBezTo>
                  <a:pt x="-6965" y="1597628"/>
                  <a:pt x="-6353" y="1457302"/>
                  <a:pt x="0" y="1076156"/>
                </a:cubicBezTo>
                <a:cubicBezTo>
                  <a:pt x="6353" y="695010"/>
                  <a:pt x="-38859" y="252160"/>
                  <a:pt x="0" y="0"/>
                </a:cubicBezTo>
                <a:close/>
              </a:path>
            </a:pathLst>
          </a:custGeom>
          <a:noFill/>
          <a:ln w="47625" cmpd="sng">
            <a:solidFill>
              <a:schemeClr val="tx2">
                <a:lumMod val="75000"/>
                <a:lumOff val="25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B8D65E7-0DEB-0B0C-B2F7-43FCC8E16DBA}"/>
              </a:ext>
            </a:extLst>
          </p:cNvPr>
          <p:cNvSpPr/>
          <p:nvPr/>
        </p:nvSpPr>
        <p:spPr>
          <a:xfrm>
            <a:off x="-478423" y="4698320"/>
            <a:ext cx="12976568" cy="2700048"/>
          </a:xfrm>
          <a:custGeom>
            <a:avLst/>
            <a:gdLst>
              <a:gd name="connsiteX0" fmla="*/ 0 w 6992471"/>
              <a:gd name="connsiteY0" fmla="*/ 2542988 h 5085976"/>
              <a:gd name="connsiteX1" fmla="*/ 3496236 w 6992471"/>
              <a:gd name="connsiteY1" fmla="*/ 0 h 5085976"/>
              <a:gd name="connsiteX2" fmla="*/ 6992472 w 6992471"/>
              <a:gd name="connsiteY2" fmla="*/ 2542988 h 5085976"/>
              <a:gd name="connsiteX3" fmla="*/ 3496236 w 6992471"/>
              <a:gd name="connsiteY3" fmla="*/ 5085976 h 5085976"/>
              <a:gd name="connsiteX4" fmla="*/ 0 w 6992471"/>
              <a:gd name="connsiteY4" fmla="*/ 2542988 h 5085976"/>
              <a:gd name="connsiteX0" fmla="*/ 31 w 6992503"/>
              <a:gd name="connsiteY0" fmla="*/ 2542988 h 3391819"/>
              <a:gd name="connsiteX1" fmla="*/ 3496267 w 6992503"/>
              <a:gd name="connsiteY1" fmla="*/ 0 h 3391819"/>
              <a:gd name="connsiteX2" fmla="*/ 6992503 w 6992503"/>
              <a:gd name="connsiteY2" fmla="*/ 2542988 h 3391819"/>
              <a:gd name="connsiteX3" fmla="*/ 3448456 w 6992503"/>
              <a:gd name="connsiteY3" fmla="*/ 3185458 h 3391819"/>
              <a:gd name="connsiteX4" fmla="*/ 31 w 6992503"/>
              <a:gd name="connsiteY4" fmla="*/ 2542988 h 3391819"/>
              <a:gd name="connsiteX0" fmla="*/ 3051 w 6995523"/>
              <a:gd name="connsiteY0" fmla="*/ 2542988 h 3439054"/>
              <a:gd name="connsiteX1" fmla="*/ 3499287 w 6995523"/>
              <a:gd name="connsiteY1" fmla="*/ 0 h 3439054"/>
              <a:gd name="connsiteX2" fmla="*/ 6995523 w 6995523"/>
              <a:gd name="connsiteY2" fmla="*/ 2542988 h 3439054"/>
              <a:gd name="connsiteX3" fmla="*/ 4001311 w 6995523"/>
              <a:gd name="connsiteY3" fmla="*/ 3281082 h 3439054"/>
              <a:gd name="connsiteX4" fmla="*/ 3051 w 6995523"/>
              <a:gd name="connsiteY4" fmla="*/ 2542988 h 3439054"/>
              <a:gd name="connsiteX0" fmla="*/ 2152 w 6994624"/>
              <a:gd name="connsiteY0" fmla="*/ 2542988 h 3569242"/>
              <a:gd name="connsiteX1" fmla="*/ 3498388 w 6994624"/>
              <a:gd name="connsiteY1" fmla="*/ 0 h 3569242"/>
              <a:gd name="connsiteX2" fmla="*/ 6994624 w 6994624"/>
              <a:gd name="connsiteY2" fmla="*/ 2542988 h 3569242"/>
              <a:gd name="connsiteX3" fmla="*/ 3916741 w 6994624"/>
              <a:gd name="connsiteY3" fmla="*/ 3502211 h 3569242"/>
              <a:gd name="connsiteX4" fmla="*/ 2152 w 6994624"/>
              <a:gd name="connsiteY4" fmla="*/ 2542988 h 3569242"/>
              <a:gd name="connsiteX0" fmla="*/ 2152 w 6994624"/>
              <a:gd name="connsiteY0" fmla="*/ 2542988 h 3679413"/>
              <a:gd name="connsiteX1" fmla="*/ 3498388 w 6994624"/>
              <a:gd name="connsiteY1" fmla="*/ 0 h 3679413"/>
              <a:gd name="connsiteX2" fmla="*/ 6994624 w 6994624"/>
              <a:gd name="connsiteY2" fmla="*/ 2542988 h 3679413"/>
              <a:gd name="connsiteX3" fmla="*/ 3916741 w 6994624"/>
              <a:gd name="connsiteY3" fmla="*/ 3502211 h 3679413"/>
              <a:gd name="connsiteX4" fmla="*/ 2152 w 6994624"/>
              <a:gd name="connsiteY4" fmla="*/ 2542988 h 3679413"/>
              <a:gd name="connsiteX0" fmla="*/ 12417 w 7004889"/>
              <a:gd name="connsiteY0" fmla="*/ 2542988 h 3675281"/>
              <a:gd name="connsiteX1" fmla="*/ 3508653 w 7004889"/>
              <a:gd name="connsiteY1" fmla="*/ 0 h 3675281"/>
              <a:gd name="connsiteX2" fmla="*/ 7004889 w 7004889"/>
              <a:gd name="connsiteY2" fmla="*/ 2542988 h 3675281"/>
              <a:gd name="connsiteX3" fmla="*/ 2642065 w 7004889"/>
              <a:gd name="connsiteY3" fmla="*/ 3496234 h 3675281"/>
              <a:gd name="connsiteX4" fmla="*/ 12417 w 7004889"/>
              <a:gd name="connsiteY4" fmla="*/ 2542988 h 3675281"/>
              <a:gd name="connsiteX0" fmla="*/ 11812 w 7004284"/>
              <a:gd name="connsiteY0" fmla="*/ 2525059 h 3657352"/>
              <a:gd name="connsiteX1" fmla="*/ 3484143 w 7004284"/>
              <a:gd name="connsiteY1" fmla="*/ 0 h 3657352"/>
              <a:gd name="connsiteX2" fmla="*/ 7004284 w 7004284"/>
              <a:gd name="connsiteY2" fmla="*/ 2525059 h 3657352"/>
              <a:gd name="connsiteX3" fmla="*/ 2641460 w 7004284"/>
              <a:gd name="connsiteY3" fmla="*/ 3478305 h 3657352"/>
              <a:gd name="connsiteX4" fmla="*/ 11812 w 7004284"/>
              <a:gd name="connsiteY4" fmla="*/ 2525059 h 3657352"/>
              <a:gd name="connsiteX0" fmla="*/ 11812 w 7004284"/>
              <a:gd name="connsiteY0" fmla="*/ 2525426 h 3657719"/>
              <a:gd name="connsiteX1" fmla="*/ 3484143 w 7004284"/>
              <a:gd name="connsiteY1" fmla="*/ 367 h 3657719"/>
              <a:gd name="connsiteX2" fmla="*/ 7004284 w 7004284"/>
              <a:gd name="connsiteY2" fmla="*/ 2525426 h 3657719"/>
              <a:gd name="connsiteX3" fmla="*/ 2641460 w 7004284"/>
              <a:gd name="connsiteY3" fmla="*/ 3478672 h 3657719"/>
              <a:gd name="connsiteX4" fmla="*/ 11812 w 7004284"/>
              <a:gd name="connsiteY4" fmla="*/ 2525426 h 3657719"/>
              <a:gd name="connsiteX0" fmla="*/ 1748 w 6994220"/>
              <a:gd name="connsiteY0" fmla="*/ 2525426 h 3657719"/>
              <a:gd name="connsiteX1" fmla="*/ 3474079 w 6994220"/>
              <a:gd name="connsiteY1" fmla="*/ 367 h 3657719"/>
              <a:gd name="connsiteX2" fmla="*/ 6994220 w 6994220"/>
              <a:gd name="connsiteY2" fmla="*/ 2525426 h 3657719"/>
              <a:gd name="connsiteX3" fmla="*/ 2631396 w 6994220"/>
              <a:gd name="connsiteY3" fmla="*/ 3478672 h 3657719"/>
              <a:gd name="connsiteX4" fmla="*/ 1748 w 6994220"/>
              <a:gd name="connsiteY4" fmla="*/ 2525426 h 3657719"/>
              <a:gd name="connsiteX0" fmla="*/ 2532 w 6995004"/>
              <a:gd name="connsiteY0" fmla="*/ 2525426 h 3364722"/>
              <a:gd name="connsiteX1" fmla="*/ 3474863 w 6995004"/>
              <a:gd name="connsiteY1" fmla="*/ 367 h 3364722"/>
              <a:gd name="connsiteX2" fmla="*/ 6995004 w 6995004"/>
              <a:gd name="connsiteY2" fmla="*/ 2525426 h 3364722"/>
              <a:gd name="connsiteX3" fmla="*/ 3845404 w 6995004"/>
              <a:gd name="connsiteY3" fmla="*/ 2952742 h 3364722"/>
              <a:gd name="connsiteX4" fmla="*/ 2532 w 6995004"/>
              <a:gd name="connsiteY4" fmla="*/ 2525426 h 3364722"/>
              <a:gd name="connsiteX0" fmla="*/ 2532 w 6995004"/>
              <a:gd name="connsiteY0" fmla="*/ 2525426 h 3269129"/>
              <a:gd name="connsiteX1" fmla="*/ 3474863 w 6995004"/>
              <a:gd name="connsiteY1" fmla="*/ 367 h 3269129"/>
              <a:gd name="connsiteX2" fmla="*/ 6995004 w 6995004"/>
              <a:gd name="connsiteY2" fmla="*/ 2525426 h 3269129"/>
              <a:gd name="connsiteX3" fmla="*/ 3845404 w 6995004"/>
              <a:gd name="connsiteY3" fmla="*/ 2952742 h 3269129"/>
              <a:gd name="connsiteX4" fmla="*/ 2532 w 6995004"/>
              <a:gd name="connsiteY4" fmla="*/ 2525426 h 3269129"/>
              <a:gd name="connsiteX0" fmla="*/ 2341 w 6994813"/>
              <a:gd name="connsiteY0" fmla="*/ 3732893 h 4476596"/>
              <a:gd name="connsiteX1" fmla="*/ 3487635 w 6994813"/>
              <a:gd name="connsiteY1" fmla="*/ 180 h 4476596"/>
              <a:gd name="connsiteX2" fmla="*/ 6994813 w 6994813"/>
              <a:gd name="connsiteY2" fmla="*/ 3732893 h 4476596"/>
              <a:gd name="connsiteX3" fmla="*/ 3845213 w 6994813"/>
              <a:gd name="connsiteY3" fmla="*/ 4160209 h 4476596"/>
              <a:gd name="connsiteX4" fmla="*/ 2341 w 6994813"/>
              <a:gd name="connsiteY4" fmla="*/ 3732893 h 4476596"/>
              <a:gd name="connsiteX0" fmla="*/ 1083 w 7035685"/>
              <a:gd name="connsiteY0" fmla="*/ 4048941 h 4475856"/>
              <a:gd name="connsiteX1" fmla="*/ 3528507 w 7035685"/>
              <a:gd name="connsiteY1" fmla="*/ 854 h 4475856"/>
              <a:gd name="connsiteX2" fmla="*/ 7035685 w 7035685"/>
              <a:gd name="connsiteY2" fmla="*/ 3733567 h 4475856"/>
              <a:gd name="connsiteX3" fmla="*/ 3886085 w 7035685"/>
              <a:gd name="connsiteY3" fmla="*/ 4160883 h 4475856"/>
              <a:gd name="connsiteX4" fmla="*/ 1083 w 7035685"/>
              <a:gd name="connsiteY4" fmla="*/ 4048941 h 4475856"/>
              <a:gd name="connsiteX0" fmla="*/ 3051 w 7037653"/>
              <a:gd name="connsiteY0" fmla="*/ 4048149 h 4475064"/>
              <a:gd name="connsiteX1" fmla="*/ 3530475 w 7037653"/>
              <a:gd name="connsiteY1" fmla="*/ 62 h 4475064"/>
              <a:gd name="connsiteX2" fmla="*/ 7037653 w 7037653"/>
              <a:gd name="connsiteY2" fmla="*/ 3732775 h 4475064"/>
              <a:gd name="connsiteX3" fmla="*/ 3888053 w 7037653"/>
              <a:gd name="connsiteY3" fmla="*/ 4160091 h 4475064"/>
              <a:gd name="connsiteX4" fmla="*/ 3051 w 7037653"/>
              <a:gd name="connsiteY4" fmla="*/ 4048149 h 4475064"/>
              <a:gd name="connsiteX0" fmla="*/ 2054 w 7036656"/>
              <a:gd name="connsiteY0" fmla="*/ 3048202 h 3475117"/>
              <a:gd name="connsiteX1" fmla="*/ 3587813 w 7036656"/>
              <a:gd name="connsiteY1" fmla="*/ 82 h 3475117"/>
              <a:gd name="connsiteX2" fmla="*/ 7036656 w 7036656"/>
              <a:gd name="connsiteY2" fmla="*/ 2732828 h 3475117"/>
              <a:gd name="connsiteX3" fmla="*/ 3887056 w 7036656"/>
              <a:gd name="connsiteY3" fmla="*/ 3160144 h 3475117"/>
              <a:gd name="connsiteX4" fmla="*/ 2054 w 7036656"/>
              <a:gd name="connsiteY4" fmla="*/ 3048202 h 34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6656" h="3475117">
                <a:moveTo>
                  <a:pt x="2054" y="3048202"/>
                </a:moveTo>
                <a:cubicBezTo>
                  <a:pt x="-47820" y="2521525"/>
                  <a:pt x="801464" y="-16586"/>
                  <a:pt x="3587813" y="82"/>
                </a:cubicBezTo>
                <a:cubicBezTo>
                  <a:pt x="6374162" y="16750"/>
                  <a:pt x="7036656" y="1328375"/>
                  <a:pt x="7036656" y="2732828"/>
                </a:cubicBezTo>
                <a:cubicBezTo>
                  <a:pt x="7036656" y="4137281"/>
                  <a:pt x="5059490" y="3107582"/>
                  <a:pt x="3887056" y="3160144"/>
                </a:cubicBezTo>
                <a:cubicBezTo>
                  <a:pt x="2714622" y="3212706"/>
                  <a:pt x="51928" y="3574879"/>
                  <a:pt x="2054" y="3048202"/>
                </a:cubicBezTo>
                <a:close/>
              </a:path>
            </a:pathLst>
          </a:custGeom>
          <a:solidFill>
            <a:srgbClr val="25ACFF">
              <a:alpha val="39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5F1D59B-E662-B766-140A-7581D1196427}"/>
              </a:ext>
            </a:extLst>
          </p:cNvPr>
          <p:cNvGrpSpPr/>
          <p:nvPr/>
        </p:nvGrpSpPr>
        <p:grpSpPr>
          <a:xfrm>
            <a:off x="675341" y="-71718"/>
            <a:ext cx="452351" cy="1833355"/>
            <a:chOff x="370541" y="-89647"/>
            <a:chExt cx="452351" cy="1833355"/>
          </a:xfrm>
          <a:solidFill>
            <a:schemeClr val="accent1">
              <a:lumMod val="40000"/>
              <a:lumOff val="60000"/>
            </a:schemeClr>
          </a:solidFill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5405DDD-6A42-EAD7-D12E-CC7266C2484B}"/>
                </a:ext>
              </a:extLst>
            </p:cNvPr>
            <p:cNvGrpSpPr/>
            <p:nvPr/>
          </p:nvGrpSpPr>
          <p:grpSpPr>
            <a:xfrm>
              <a:off x="370541" y="-89647"/>
              <a:ext cx="452351" cy="1470212"/>
              <a:chOff x="573741" y="394447"/>
              <a:chExt cx="681318" cy="2214392"/>
            </a:xfrm>
            <a:grpFill/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C3CFD4F5-E3D0-30C0-B844-3D6A89E622BD}"/>
                  </a:ext>
                </a:extLst>
              </p:cNvPr>
              <p:cNvSpPr/>
              <p:nvPr/>
            </p:nvSpPr>
            <p:spPr>
              <a:xfrm>
                <a:off x="573741" y="394447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543C1773-5021-2B2D-F9E2-FA440AAA984E}"/>
                  </a:ext>
                </a:extLst>
              </p:cNvPr>
              <p:cNvSpPr/>
              <p:nvPr/>
            </p:nvSpPr>
            <p:spPr>
              <a:xfrm>
                <a:off x="573741" y="887506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FCC8318F-95A1-2A16-63F8-FE43761FBF76}"/>
                  </a:ext>
                </a:extLst>
              </p:cNvPr>
              <p:cNvSpPr/>
              <p:nvPr/>
            </p:nvSpPr>
            <p:spPr>
              <a:xfrm>
                <a:off x="573741" y="1434462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84FA106-6652-DBBF-E899-AC1EA2185BFD}"/>
                  </a:ext>
                </a:extLst>
              </p:cNvPr>
              <p:cNvSpPr/>
              <p:nvPr/>
            </p:nvSpPr>
            <p:spPr>
              <a:xfrm>
                <a:off x="573741" y="1927521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</p:grp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A5A44AB-151F-6C75-9C67-CE4202FB5303}"/>
                </a:ext>
              </a:extLst>
            </p:cNvPr>
            <p:cNvSpPr/>
            <p:nvPr/>
          </p:nvSpPr>
          <p:spPr>
            <a:xfrm>
              <a:off x="370541" y="1291357"/>
              <a:ext cx="452351" cy="45235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 algn="l"/>
              <a:endParaRPr lang="ko-KR" altLang="en-US" sz="2800" dirty="0">
                <a:solidFill>
                  <a:schemeClr val="tx1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</p:grpSp>
      <p:sp>
        <p:nvSpPr>
          <p:cNvPr id="28" name="타원 27">
            <a:extLst>
              <a:ext uri="{FF2B5EF4-FFF2-40B4-BE49-F238E27FC236}">
                <a16:creationId xmlns:a16="http://schemas.microsoft.com/office/drawing/2014/main" id="{82AAECFE-D80C-D76E-B6B7-5B685AF0BB3B}"/>
              </a:ext>
            </a:extLst>
          </p:cNvPr>
          <p:cNvSpPr/>
          <p:nvPr/>
        </p:nvSpPr>
        <p:spPr>
          <a:xfrm>
            <a:off x="1033670" y="3839818"/>
            <a:ext cx="775252" cy="784169"/>
          </a:xfrm>
          <a:prstGeom prst="ellipse">
            <a:avLst/>
          </a:prstGeom>
          <a:solidFill>
            <a:srgbClr val="FFFF00">
              <a:alpha val="37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AB0609A-A002-E112-CD62-6E1B94E21B14}"/>
              </a:ext>
            </a:extLst>
          </p:cNvPr>
          <p:cNvSpPr/>
          <p:nvPr/>
        </p:nvSpPr>
        <p:spPr>
          <a:xfrm>
            <a:off x="10693251" y="1535461"/>
            <a:ext cx="1804894" cy="17442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B05BFC2-C63E-0E22-1FF1-8602E4FC9920}"/>
              </a:ext>
            </a:extLst>
          </p:cNvPr>
          <p:cNvSpPr txBox="1"/>
          <p:nvPr/>
        </p:nvSpPr>
        <p:spPr>
          <a:xfrm>
            <a:off x="2872409" y="2346402"/>
            <a:ext cx="6486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99600"/>
              </a:lnSpc>
            </a:pPr>
            <a:r>
              <a:rPr lang="ko-KR" altLang="en-US" sz="1800" b="0" i="0" u="none" strike="noStrike" dirty="0">
                <a:solidFill>
                  <a:srgbClr val="0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컴퓨터는 어떻게 텍스트 이미지를 읽을까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?</a:t>
            </a:r>
            <a:endParaRPr lang="ko-KR" altLang="ko-KR" sz="1800" b="0" i="0" u="none" strike="noStrike" dirty="0">
              <a:solidFill>
                <a:srgbClr val="000000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1426E2A-81DA-6BFB-4345-B2A415E7B612}"/>
              </a:ext>
            </a:extLst>
          </p:cNvPr>
          <p:cNvSpPr txBox="1"/>
          <p:nvPr/>
        </p:nvSpPr>
        <p:spPr>
          <a:xfrm>
            <a:off x="2774895" y="2711866"/>
            <a:ext cx="664220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128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okieRun Bold" panose="020B0600000101010101" pitchFamily="50" charset="-127"/>
                <a:ea typeface="CookieRun Bold" panose="020B0600000101010101" pitchFamily="50" charset="-127"/>
              </a:rPr>
              <a:t>OCR</a:t>
            </a:r>
            <a:r>
              <a:rPr kumimoji="0" lang="ko-KR" altLang="en-US" sz="8000" b="0" i="0" u="none" strike="noStrike" kern="1200" cap="none" spc="128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kumimoji="0" lang="ko-KR" altLang="en-US" sz="8000" b="0" i="0" u="none" strike="noStrike" kern="1200" cap="none" spc="128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okieRun Regular" panose="020B0600000101010101" pitchFamily="50" charset="-127"/>
                <a:ea typeface="CookieRun Regular" panose="020B0600000101010101" pitchFamily="50" charset="-127"/>
              </a:rPr>
              <a:t>알아보기</a:t>
            </a:r>
            <a:endParaRPr kumimoji="0" lang="ko-KR" altLang="en-US" sz="8800" b="0" i="0" u="none" strike="noStrike" kern="1200" cap="none" spc="128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36594B0A-5D17-E82B-99D2-597D1C9F6BF4}"/>
              </a:ext>
            </a:extLst>
          </p:cNvPr>
          <p:cNvSpPr/>
          <p:nvPr/>
        </p:nvSpPr>
        <p:spPr>
          <a:xfrm>
            <a:off x="4822825" y="4974796"/>
            <a:ext cx="2546350" cy="5625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007BC8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발표자</a:t>
            </a:r>
            <a:r>
              <a:rPr lang="en-US" altLang="ko-KR" sz="2400" dirty="0">
                <a:solidFill>
                  <a:srgbClr val="007BC8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: </a:t>
            </a:r>
            <a:r>
              <a:rPr lang="ko-KR" altLang="en-US" sz="2400" dirty="0">
                <a:solidFill>
                  <a:srgbClr val="007BC8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김성현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98B6A80-EC6B-5E7C-A299-6EADAB2FA2CF}"/>
              </a:ext>
            </a:extLst>
          </p:cNvPr>
          <p:cNvSpPr txBox="1"/>
          <p:nvPr/>
        </p:nvSpPr>
        <p:spPr>
          <a:xfrm>
            <a:off x="8348870" y="618784"/>
            <a:ext cx="34124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99600"/>
              </a:lnSpc>
            </a:pPr>
            <a:r>
              <a:rPr lang="ko-KR" altLang="en-US" sz="1400" spc="-68" dirty="0">
                <a:solidFill>
                  <a:srgbClr val="595959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우리 </a:t>
            </a:r>
            <a:r>
              <a:rPr lang="en-US" altLang="ko-KR" sz="1400" spc="-68" dirty="0">
                <a:solidFill>
                  <a:srgbClr val="595959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FISA 2025.09.26</a:t>
            </a:r>
            <a:endParaRPr lang="en" altLang="ko-KR" sz="1400" spc="-68" dirty="0">
              <a:solidFill>
                <a:srgbClr val="595959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lvl="0" algn="r">
              <a:lnSpc>
                <a:spcPct val="99600"/>
              </a:lnSpc>
            </a:pPr>
            <a:r>
              <a:rPr lang="en" altLang="ko-KR" sz="1400" b="0" i="0" u="none" strike="noStrike" spc="-68" dirty="0">
                <a:solidFill>
                  <a:srgbClr val="595959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AI </a:t>
            </a:r>
            <a:r>
              <a:rPr lang="ko-KR" altLang="en-US" sz="1400" b="0" i="0" u="none" strike="noStrike" spc="-68" dirty="0">
                <a:solidFill>
                  <a:srgbClr val="595959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엔지니어링 </a:t>
            </a:r>
            <a:r>
              <a:rPr lang="en-US" altLang="ko-KR" sz="1400" b="0" i="0" u="none" strike="noStrike" spc="-68" dirty="0">
                <a:solidFill>
                  <a:srgbClr val="595959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- </a:t>
            </a:r>
            <a:r>
              <a:rPr lang="en" altLang="ko-KR" sz="1400" b="0" i="0" u="none" strike="noStrike" spc="-68" dirty="0">
                <a:solidFill>
                  <a:srgbClr val="595959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2</a:t>
            </a:r>
            <a:r>
              <a:rPr lang="ko-KR" altLang="en-US" sz="1400" b="0" i="0" u="none" strike="noStrike" spc="-68" dirty="0">
                <a:solidFill>
                  <a:srgbClr val="595959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차 기술세미나</a:t>
            </a:r>
            <a:endParaRPr lang="en-US" altLang="ko-KR" sz="1400" b="0" i="0" u="none" strike="noStrike" spc="-68" dirty="0">
              <a:solidFill>
                <a:srgbClr val="595959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2050" name="Picture 2" descr="虫眼鏡のイラスト">
            <a:extLst>
              <a:ext uri="{FF2B5EF4-FFF2-40B4-BE49-F238E27FC236}">
                <a16:creationId xmlns:a16="http://schemas.microsoft.com/office/drawing/2014/main" id="{FCB10EB8-E58A-9702-E777-CC3024E37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04577">
            <a:off x="9389667" y="3662239"/>
            <a:ext cx="613566" cy="83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ノートパソコンのキャラクター（疑問）">
            <a:extLst>
              <a:ext uri="{FF2B5EF4-FFF2-40B4-BE49-F238E27FC236}">
                <a16:creationId xmlns:a16="http://schemas.microsoft.com/office/drawing/2014/main" id="{824FD0C7-118C-4C0E-D2C3-7C6A41B5F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43207">
            <a:off x="3581308" y="1686546"/>
            <a:ext cx="779905" cy="72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350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D724A-9580-8AD1-A7A5-620424598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E5825AC-2D46-E939-0C9A-CBA15BDCB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3BC3C4D-B850-F031-E797-06BAEE9C84DB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OCR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의 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8E7407F-768F-B645-EF60-FAFCCE0866FD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C960460-4AEC-2586-E95D-806956F29269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7A19703-B112-4EAB-AFCF-05A7460013D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C2FCF27-AA65-5260-28FA-CF6F708E6D0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42FE023B-8615-9BD8-C46D-7BB3AA69000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AB626E48-675F-A1B6-9C7D-7DD4F24DC3D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99B82648-94E0-4609-46E4-2CD1DE8D53E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65E7CB90-EC04-09E7-2C87-424865F7B64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CC13508C-05B2-9499-BA06-5DC622DB2B4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5CCEA1DD-560B-5121-40A3-5AACEF34FC4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3D99533-5793-6B10-C9B7-03638AEB1EF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465230E6-26FF-A3EA-B9B4-467A3273DF2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5ADB8A8-7E34-9FB5-3404-8BE3F843D52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7FDE069-C4D1-53C0-55A6-2E45C108E62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97CE97A8-0A07-6F6D-59A3-07A706ED00B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B3B006A-2F29-42C0-7AE5-4E96F2A540B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C2444C9A-E9AE-761E-EFBE-AF6A4ED4968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BCCC4923-2E2B-C72F-6B08-5CB04E7BC8C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46DEEEF-7550-3BAD-96CD-8D09DE0EFBC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0A345A3-37D7-4802-C326-10B4E117D4B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812E2D7-E322-19A3-E950-20AE8FB1A25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4C400D6-A8BC-7B6E-A5A4-B231CD16061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0048D59-55EB-2D7E-9396-36FB5BC1E77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885C7A06-9ACD-5AB7-85EC-924A51E165A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7391630-CA32-802A-1E8F-F7034AAC1AC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97115F63-E025-49AA-748B-190726D7DC0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585DB192-C51E-8D37-BF43-F382D13DFA4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10E7148-3D8D-C67B-A0C2-15FE4EE39FD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98937EBC-D9B8-FC14-553E-436B922069F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37C6E74-E5D0-68A2-A9D8-89F9FD0EF37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C4AF10F3-C3A8-BEB5-FFCD-6F8FB6E9332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00E165C-8664-ED7B-DD2B-E5CEA1EF5E7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C656A2EC-CCC1-D5A0-8A0F-037EDE030E2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BFF0B44A-D3DB-ABEE-FB1B-57E9BFBA51D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6056C031-89EC-8BA1-F1A5-3B32E6ED3CB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E6E82C09-00E5-C1CC-2448-A3A17DC97A4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FBBFFCED-BF31-F54E-EA2D-86A4747EE70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B395A02A-2A3F-0318-EC5D-D25DB1BF809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F3CD4592-52F8-7C4B-50C1-09FC3275D54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5FC5FDF2-DF93-26BB-A568-DEA25991B11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49E3BCA-C689-5D4A-7385-3A9EE668A81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DB771625-8B0A-E118-DB3F-F683C29B6D5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99D9BE35-8A67-E440-7D22-0B93FF7C962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862CBD2-A798-DAA5-3A33-6636A903159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808AA274-60B9-CB17-7072-46D4A142B77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5CE6CFC0-D838-9980-BB1B-D4AFABA0CD2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C79D9EB2-AAD2-0195-C211-43A0AB53443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0B9C143F-8EF1-009E-5A0A-520854242ED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5F820B9-403E-3522-C014-B281FADA401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BC538BC9-7AF7-44AD-19E8-BB88D81CA50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A5D6EF71-1B77-647C-2913-BA73BCD1D81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0C5E6814-A7B4-B4A2-22CE-C8AD34EA97D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05AC75E1-B036-3E18-245C-10778546AB4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24D22010-92D3-9646-0C0C-8033C0B70CA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EDA38486-A77B-2538-5EC1-7E72859D34C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FFE7F777-626C-ADF9-A1C9-C9D5970C1B9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0F1CCA3F-811C-3856-ACDB-8C5F65713EF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A65C2072-78E5-7879-02D7-FACA4DABB87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E204129-CC8F-CDCE-49A6-3378F1CE559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7E4EB71C-0032-C142-B6EC-A1D63C38CA7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2172801E-0581-236A-A213-C8F3F491DEA1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A419845E-2E4C-2A09-951F-E15951F9F49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82D19497-7CE0-EDA0-FC27-C85C1B7383B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AF59E489-21E9-17ED-2C52-CC8B44A5081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3BA72B72-BA73-EFBE-7E0A-09D06D2594F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E4866A8E-876E-1C76-655D-B607923B968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BEC36F1-1B0E-3094-1836-868328A0C4B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0CC504A5-2DD2-55AF-22A8-09E58BBD9E8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AF746EAB-96D9-9644-173B-076213220A1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192E5F0E-6A99-6980-211B-D060603DFC4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BB65039D-B3DD-277F-2504-2DF078527F8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753C1E83-778F-C507-36BC-FFD6AF46556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2DD47C4A-3562-975B-0E6A-C50BC3DEF93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3753C17-E8D1-701E-ADA4-0DE48F3B816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F7B88047-F75B-D551-B393-B74B4A529C5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81C3B5AD-A034-718A-60D8-6633309F1EA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46D36557-B85C-B69B-9B88-F3FB4E5325E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ADDC5687-3DD8-4C30-C658-E371987AC78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7D16E4F1-5427-6EC5-50B8-6EBB6D1907E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050F361-B7BB-B057-C72B-5D11DD409CE6}"/>
              </a:ext>
            </a:extLst>
          </p:cNvPr>
          <p:cNvGrpSpPr/>
          <p:nvPr/>
        </p:nvGrpSpPr>
        <p:grpSpPr>
          <a:xfrm>
            <a:off x="942920" y="1752632"/>
            <a:ext cx="10315748" cy="584775"/>
            <a:chOff x="1029190" y="2045745"/>
            <a:chExt cx="10315748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E9F0BF-8319-CA5A-6DEB-808F87F6E450}"/>
                </a:ext>
              </a:extLst>
            </p:cNvPr>
            <p:cNvSpPr txBox="1"/>
            <p:nvPr/>
          </p:nvSpPr>
          <p:spPr>
            <a:xfrm>
              <a:off x="1029190" y="2045745"/>
              <a:ext cx="43129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r>
                <a:rPr lang="ko-KR" altLang="en-US" sz="32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단계</a:t>
              </a:r>
              <a:r>
                <a:rPr lang="en-US" altLang="ko-KR" sz="32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. Text</a:t>
              </a:r>
              <a:r>
                <a:rPr lang="ko-KR" altLang="en-US" sz="32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 </a:t>
              </a:r>
              <a:r>
                <a:rPr lang="en-US" altLang="ko-KR" sz="32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Detection</a:t>
              </a:r>
              <a:endParaRPr lang="ko-KR" altLang="en-US" sz="32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3B97FE2-73D7-FEDE-2C54-8CE5D9654AA3}"/>
                </a:ext>
              </a:extLst>
            </p:cNvPr>
            <p:cNvSpPr txBox="1"/>
            <p:nvPr/>
          </p:nvSpPr>
          <p:spPr>
            <a:xfrm>
              <a:off x="6573888" y="2045745"/>
              <a:ext cx="47710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</a:t>
              </a:r>
              <a:r>
                <a:rPr lang="ko-KR" altLang="en-US" sz="32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단계</a:t>
              </a:r>
              <a:r>
                <a:rPr lang="en-US" altLang="ko-KR" sz="32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. Text Recognition</a:t>
              </a:r>
              <a:endParaRPr lang="ko-KR" altLang="en-US" sz="32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B7522BA-6869-5FA6-AA1D-9DA596B40932}"/>
              </a:ext>
            </a:extLst>
          </p:cNvPr>
          <p:cNvGrpSpPr/>
          <p:nvPr/>
        </p:nvGrpSpPr>
        <p:grpSpPr>
          <a:xfrm>
            <a:off x="1131926" y="2630864"/>
            <a:ext cx="9928148" cy="3388896"/>
            <a:chOff x="1711584" y="2978507"/>
            <a:chExt cx="8457718" cy="288697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C1F79C9-0820-9950-A978-A326D16239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1584" y="2978507"/>
              <a:ext cx="8457718" cy="2642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01483E2-8E5E-46A4-734C-F09C9351B293}"/>
                </a:ext>
              </a:extLst>
            </p:cNvPr>
            <p:cNvSpPr txBox="1"/>
            <p:nvPr/>
          </p:nvSpPr>
          <p:spPr>
            <a:xfrm>
              <a:off x="1716053" y="5619262"/>
              <a:ext cx="650690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https://velog.io/@xpelqpdj0422/11.-OCR-%EA%B8%B0%EC%88%A0%EC%9D%98-%EA%B0%9C%EC%9A%94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D37CA8E-23F7-C9FB-80FB-5C2EC729AD7E}"/>
              </a:ext>
            </a:extLst>
          </p:cNvPr>
          <p:cNvCxnSpPr>
            <a:cxnSpLocks/>
            <a:stCxn id="2" idx="3"/>
            <a:endCxn id="41" idx="1"/>
          </p:cNvCxnSpPr>
          <p:nvPr/>
        </p:nvCxnSpPr>
        <p:spPr>
          <a:xfrm>
            <a:off x="5255896" y="2045020"/>
            <a:ext cx="1231722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971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51EEA-9C73-CA1E-BA79-F37C87D89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1FB4A21-B8D2-70D8-443B-6639E26E4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99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78F7730-7A57-911D-B404-3314A95E721F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Pyramid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Mask Text Detector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6C8EBDC-E3C7-0E88-C09D-DE87069BCCBA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32856E8-9EF6-3184-2632-97FBE321B895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E21277B-ABB9-B431-DD11-B397C149E47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4DDBC5D-EAB8-7000-191E-8CB988130CC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41464FDE-4008-F660-868A-B76780E8954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5594352B-CC56-5A96-3D05-B74BD160A1D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F6EAA6D1-3A98-99D2-C19D-F43F140B249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1E22FB08-7852-D92B-B6A6-DC2E3283AEE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0D9B176-0F1E-7868-910D-EDECFB82075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C7F8E0C3-6DAA-D186-D42D-566E450074A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9735730D-35A2-7848-6F96-F3432488411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F3944466-4C47-A6F0-2767-B982A843073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1E1CFB1-0A86-F4DC-5414-06D040AE356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52DCFF1-8DB3-DAE0-5226-3E9D2F8AEC5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6F0F7828-4CD1-12A2-33DF-1DA5B72BF70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1EE9CA4B-A363-B23C-F70D-EE3EAA98F65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E7079213-0099-234A-65DA-35652CE7DAE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DD0E1978-6CDB-4AEA-ECF6-9A3212B6BE7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295120BE-578B-BF18-5869-A84467F50E9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8B138E7-8A21-CAD6-A307-45F057580A6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AF4C4078-C747-D694-F1BE-0C0DB4E476C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9E5AADE-5282-0A53-1D46-574B866D42C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5A56F4E0-AA0B-F2D7-49FE-2C64F53F39F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101D1E4-068F-D95F-A328-BCFE1974A75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8E5FD0C-0068-829C-0D31-EB0A39D9CD9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C327CFB-C36B-487D-E8DC-3835A53C63F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6C8D325-6769-8F76-6EBF-B624B37999E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3B89ECCD-E8F6-331B-DF1B-62B563B6918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23760FC8-7FDB-8656-9C07-6DDBAA15766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46E7BAD6-35E1-5DDB-980C-0DE83361AF2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D167FBE-AF2A-937E-A56D-DB1147BB952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DA83867E-122D-2855-331B-EC5F4654A6C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89F6746-E29F-4451-5CE4-1ABDB200ED5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DCF6123-330F-507D-961E-0B08422DD39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FB5C0261-65DF-3100-6F43-4681EFC58B8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B4CB56FF-EDE5-3C88-4C64-6E1335E6565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81A278B2-1365-4AD9-BBD3-A6654549582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B5EFA8D-EE14-2BEB-E286-41D12CB3373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1BCE396-91D2-77D0-FB3C-8A90D228CBC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1244DA02-DF51-0781-C5CD-4D94065568F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5F7CAA6-1F30-467E-3AB1-EA2CDC7A9C6F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3562DF9-C2E1-5F8B-ADAD-5B3821FE6CC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968D9241-1E8E-3197-F9ED-52371FC3980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376F117B-0B0C-BDAD-855F-52FD5A21D69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E5D61EB6-442F-C225-DA29-53E9F89F10D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C9F8A770-7FB4-430E-61FA-22598A6F2AA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2B3D2035-867C-99C9-E60B-EAFC609D2DC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7C31B8E0-7A95-D3B4-65D1-754C433B4D5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2C9363C-F97D-6322-714F-2A3AC2DFAD2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B3A0F272-46C5-8A14-429F-AB38800BF22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98B3495E-CD5F-34B0-DCE1-A8E895315F3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FB14C0B7-8F36-8A88-2B70-47E7F96A2E2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E38912DD-5BC9-13D2-239D-0727AF6A4D2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5B21B0E2-0150-36DB-6068-2CC6F286E1C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214BF138-8560-B0DC-ACA8-AE39FBC63FE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6B6E1420-6432-D054-A0CC-CBB51338270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DEA04387-A04A-D7DE-B556-0250620B35E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C546BEB3-E526-56BF-B314-74DB676BAD8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527C43F3-5C96-1878-F3B1-12F95B56AB5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AB6D5B9-C6C3-3EBF-4ECC-D96127BCA33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CD7694C-F7CE-EA69-FC44-443C00C96EA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01191B40-2192-69AE-9AF7-7F51B353E43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009E3DE6-A004-67E9-9F7A-D98411441AD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01859A30-1AAA-2B02-63A2-791F49E5D57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DF119DD9-96A9-7AA2-1B0B-AC6713CBE71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28EAA396-C607-BF5C-F4BE-C3611FBEF61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80BD3F2-C327-7243-E08A-558C3BBCC97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E1C2D535-FFF0-6E8D-6BD0-37D71F521A9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6B0BA1E4-F0DA-118C-D41D-5DD17EEE292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3CBBE30-0008-305A-57FE-68E462EB988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4FD0A087-73E1-7319-8238-0EB2851C5E2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6ACB2436-57B3-9D22-C8FF-9AE8A538528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4072364F-4038-A099-7562-E2CEED77EAB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EF7766E-71AD-0226-F1A8-B5426B385B5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02163318-10AE-E716-44DB-D3FCB907201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13EF8020-14CD-04D4-6149-7DD21FD264A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F10A698E-2956-A880-1284-0D7F8F5533F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36D84A93-058B-308D-2533-9C2A86E5C76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BD8CB53E-587B-5605-ECE1-22B4B5D0E72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6C4F7B0-A72D-CB67-ABE6-AD9D36AE4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827" y="1581749"/>
            <a:ext cx="6876346" cy="469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34C8FF-AE14-CF41-32AD-A66530358881}"/>
              </a:ext>
            </a:extLst>
          </p:cNvPr>
          <p:cNvSpPr txBox="1"/>
          <p:nvPr/>
        </p:nvSpPr>
        <p:spPr>
          <a:xfrm>
            <a:off x="353766" y="1181663"/>
            <a:ext cx="1837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Pyramid Mask Text Detector</a:t>
            </a:r>
            <a:endParaRPr lang="ko-KR" altLang="en-US" sz="1000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FD9101A2-AD14-AAFE-472D-C7373F4B7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91" y="1803143"/>
            <a:ext cx="11552574" cy="4248452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91F1ED41-6D5D-10EE-ECB9-84F4DEDD6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12889" y="594956"/>
            <a:ext cx="7009661" cy="567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634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19F4D-61BA-712A-1628-00770CB78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0F93CE3-331B-32BB-764A-369100454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100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6AE62DC-BAB2-9FB0-1848-5ED9A82EE18F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Pyramid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Mask Text Detector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D62A79E-DC65-6F28-C92A-3D6959099045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5DC48CA-FEB6-354E-063E-8024706E4EFB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4856C50-BD86-7F6B-1A6D-03D472B0212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C8756E0-D900-5B7F-CB52-DD64DEC7BA3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93693E72-1488-53FD-3143-116EDC76F87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E52C87CD-9CA6-F667-231E-FAB3A8A35D2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BAA56EFA-718D-0172-13DF-F95D118F89C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A4BCD618-84A4-2DE8-76AD-7310F580BBD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9494FD72-67C5-DA27-24CB-C8E171CF298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9F76717D-0FC0-F734-C0EF-82FA5F7BBE9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285354EA-8C73-EF99-5074-C886DAFD60A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E6160AB-1FD0-61BA-10C2-5886F168786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2B0DCBC-4840-BB8F-8CEB-B7C3516CE86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D6E2C1F-2B49-0453-7547-DBCEFA1C8BE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A7BAC05E-50AC-8324-99E0-93CB6BD0ED8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92E976BF-3D49-BB0A-0227-56F3AE84BD7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BC2D2D84-2375-12C8-0259-08C88F681E3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E3D9255A-7B57-62AF-4E8A-6D2E79D5BC3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748E42D-FAD3-3A06-E42F-EADAF7A002B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2F9E3A32-E9DC-834C-1F76-79CF4B7D492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DF6D28FD-2E4E-DB6E-7E4E-C903621ACA2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3A43BD4-04F4-1C90-C2D9-9047E787160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E3361F6B-5FBA-66BC-40F7-DF6FA5913AA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2CB460E6-5E2F-F0CE-1D5E-C4A4C86111E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EB576701-3560-D68C-BFF2-828DE5A9422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DE63719-B9A9-4E7A-9FE6-4536D55FD82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3EF09A43-FE38-CE75-EF62-C95713F5D5C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B362538-4AF3-E7FE-3020-6A0C05DE379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23FB75AA-6E5B-88E4-A2AA-8F109962484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0839815F-93F4-9DCA-51B1-0E22896C6F5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DD3EA1C2-816C-2093-8FED-8D12F373AFB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6CDA176-8806-D965-0AD5-12991D19767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79282849-248C-5AEE-978A-27857AA837E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0291CDB3-65F1-B1F8-16A6-2E93374C160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98A46308-20E3-B0B5-3C26-A383100AD2F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8C59AAE1-EE5F-DC98-16FC-C2C29868BC2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E9A9F948-2FCE-DF93-EE49-F2A3F9C080B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6C8B82B8-84CF-24E9-EC77-3E75C7B4067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F397E2E-BC75-24A9-ED7E-5D0F80FBF45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A27E22E-6CFD-93E8-2420-F6796E256CB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020976B-DEB0-CCFE-71D0-E60588D5FAED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2578ACDE-A9CE-32CC-B030-F9E08AA6864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6E65519-2D84-D0B4-6FAD-5CB7EDBED60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A7E7E894-CBA3-1484-D2B1-C24AF52925C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34908DE2-0A5A-C2A4-3E2D-497B00B7FFB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DC1D6DB-A0B4-60B2-D9A7-81D7CD7A2E6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D35FDCF0-FA2E-CEB9-571F-54C7DBF0A55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80BF7C6F-4799-72E2-9815-17C20EFDB17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99D9F9D1-A514-F91C-F0AF-CA054C4D36F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73CA5D1E-8C90-25A5-2F24-73FD4D1AC4F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57FBEE2E-B2D0-D28B-73B8-6CDB9F2939D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099475F3-0F49-F692-8B09-63BDCD23EF0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81FBB777-41D9-EF45-0DBA-A1F98F0EDC4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4E3FBAB9-EC54-ADA5-393B-8472A171C5F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8FA3A963-890B-846B-12B5-9087D640A3E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16FB208E-CEE1-8679-0D83-4DE1CCB0AAC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1C0A5BD8-D93E-781E-C4D4-C83DABA2FBB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95037A9B-BDFB-FCB7-B8AF-8C4B0AD318B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0B1594D6-1B31-2DB8-CED4-DBBE80287A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A42C91F3-78C8-0144-D4BC-B8D0E8C5680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5CB5976C-DB12-C9BF-4A19-ACB60E662B89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7C35860B-F3FD-5BBB-F033-073CC9EFF23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F0DA6BF6-7A5A-0AA6-91BB-31F9B517D1C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EBB50862-99C0-3FEF-44A0-3ABC4463ED1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A2B5684F-6DA9-60FF-BC0B-29017CDA382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16B75EEE-1E19-BC90-A7B7-6D72F1C8F0F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947E4C64-3619-D671-B256-5B3264D766B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E9C2C0CB-95CF-DAD4-5221-D5E9A2FAC9F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18B5E2D-ED96-5173-2EC0-C5C683D65CF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D55B4A0C-E313-70BD-28BE-45F401B1E46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6A8F2C82-FD68-5445-7643-BAD7A7DF26C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D4604C6B-D346-CF2A-FCB9-0F32403381C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91D21EC-C57E-DBF6-B190-51ABBEF9B77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799D2ABF-A5C9-FE10-4D0E-BA46B43E077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564DD4D9-87FF-412A-63A0-759FE504CD5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7C865251-D040-6CFA-0E24-7D63FDEBD7D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6B6CBF5C-88F6-7890-4E72-4456CD15FB2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EBB86749-F26A-C35D-B2F0-7A64B23C38B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C1876DB0-C0AB-566B-DA41-F1C017B1A9E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6D5D2E1-A470-16F3-E3F6-6C5F6D337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827" y="1581749"/>
            <a:ext cx="6876346" cy="469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E060F9-6927-A409-7695-98C2644D68CD}"/>
              </a:ext>
            </a:extLst>
          </p:cNvPr>
          <p:cNvSpPr txBox="1"/>
          <p:nvPr/>
        </p:nvSpPr>
        <p:spPr>
          <a:xfrm>
            <a:off x="353766" y="1181663"/>
            <a:ext cx="1837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Pyramid Mask Text Detector</a:t>
            </a:r>
            <a:endParaRPr lang="ko-KR" altLang="en-US" sz="1000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CF717EF5-0E2A-E009-997C-7AA7A7E13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91" y="1803143"/>
            <a:ext cx="11552574" cy="4248452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07146D4-9A62-E6EB-3317-97DA4EAC4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1170" y="590172"/>
            <a:ext cx="7009661" cy="567765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98BEC0B-06CD-D373-9AC7-C717D6EE3CB7}"/>
              </a:ext>
            </a:extLst>
          </p:cNvPr>
          <p:cNvSpPr txBox="1"/>
          <p:nvPr/>
        </p:nvSpPr>
        <p:spPr>
          <a:xfrm>
            <a:off x="5617114" y="2282248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1</a:t>
            </a:r>
            <a:endParaRPr lang="ko-KR" altLang="en-US" sz="2800" dirty="0">
              <a:solidFill>
                <a:schemeClr val="bg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9B82D61-5470-19FA-75BB-3F581EA6E354}"/>
              </a:ext>
            </a:extLst>
          </p:cNvPr>
          <p:cNvSpPr txBox="1"/>
          <p:nvPr/>
        </p:nvSpPr>
        <p:spPr>
          <a:xfrm>
            <a:off x="4144959" y="4199890"/>
            <a:ext cx="418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0</a:t>
            </a:r>
            <a:endParaRPr lang="ko-KR" altLang="en-US" sz="28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22EE834-84AA-6A6A-702A-9E2BA849F562}"/>
              </a:ext>
            </a:extLst>
          </p:cNvPr>
          <p:cNvSpPr txBox="1"/>
          <p:nvPr/>
        </p:nvSpPr>
        <p:spPr>
          <a:xfrm>
            <a:off x="4823139" y="4558030"/>
            <a:ext cx="418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0</a:t>
            </a:r>
            <a:endParaRPr lang="ko-KR" altLang="en-US" sz="28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BC9630-440D-3338-DA42-FF1A3A9D7527}"/>
              </a:ext>
            </a:extLst>
          </p:cNvPr>
          <p:cNvSpPr txBox="1"/>
          <p:nvPr/>
        </p:nvSpPr>
        <p:spPr>
          <a:xfrm>
            <a:off x="6286179" y="3466166"/>
            <a:ext cx="418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0</a:t>
            </a:r>
            <a:endParaRPr lang="ko-KR" altLang="en-US" sz="28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C1EE6D-0D70-D954-86B2-D4CD89E47392}"/>
              </a:ext>
            </a:extLst>
          </p:cNvPr>
          <p:cNvSpPr txBox="1"/>
          <p:nvPr/>
        </p:nvSpPr>
        <p:spPr>
          <a:xfrm>
            <a:off x="6950159" y="4199890"/>
            <a:ext cx="418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0</a:t>
            </a:r>
            <a:endParaRPr lang="ko-KR" altLang="en-US" sz="28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2641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7" grpId="0"/>
      <p:bldP spid="48" grpId="0"/>
      <p:bldP spid="49" grpId="0"/>
      <p:bldP spid="50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2D1FE-E12B-5459-4865-EE730A68A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B6B6CF7-73C6-6CE5-08D3-8757DA069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101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F2751B-C6DF-94C8-476C-B2DE4AFA4B94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TPS</a:t>
            </a:r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(Thin Plate Spline)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transformation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B9BF5DA-3E55-D37B-A18C-55B068A7D7C8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C2CE6C8-48FE-ED1A-8B7C-F26E1D24A1DE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93F1BF5-F921-3FB1-0B31-BB352665C6AC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EE16E449-4E41-13C9-F123-B3670A891DF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BEE3354-82D0-113A-8BA1-8C0118A8888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BC31B4BB-AC9B-1E63-5958-F9D872829CD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B2CEAFEE-3230-238D-B5CA-F8DCC2D619E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122F2C81-3808-2D92-FF18-0140729E702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89213556-8818-D765-FA24-461BDD07E91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D22513B8-2184-EE45-8C48-AA9409C2097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28BF7B25-C4E9-AEEF-2377-DB67D764F2B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D9D90523-320F-EED2-A433-1175D132640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744226B-C68E-925C-9543-1EF09F590E7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6EF95DC3-614C-E915-EA68-460C748DC5F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CB12859-6FD0-A0A1-7301-3846CCDFFC2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AD6D8D12-DF1B-4E62-D5C9-C784F1E9077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F5A2F083-9DE1-7A2F-DF82-965AB521773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81488DF2-8FE7-043D-6C15-363070B5D8F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9E57E394-A778-3D6F-7513-9C036600A7C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BC16989-F4BB-93CE-D2FE-78183252E8B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B5E1AA1-DCF7-4938-0251-A63CDCF6A79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12F9ED4-CC53-6C13-2CD8-8E84B9FBC2E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944E1E2B-DA29-0B8D-7B7B-491EB4584D6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48AE5A62-C5A9-DFED-15D4-1B5CD5EEA93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2D4E754-48B6-94AB-4657-0AAEF2BB34C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1F5AD146-B05E-5B54-338C-8FA8863889C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29864CD-2D63-D960-2A91-855A64D5BA8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DAA9CC35-F0ED-096A-D133-11187290BA4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E694DEF0-137A-60AF-3ACA-5FE263626CD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8A8C0D7-1515-8099-4A44-1D329F5E02C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775507D4-CB9C-2D6C-E344-35505ECBD24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B6CF84A-A45A-0CFF-F6D8-B062A404962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3AB89243-AEC8-C65A-5CEE-46CA5686E8F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56B294B-5930-9008-29BE-BB679843B80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3B7F5A3B-182C-00C0-FC93-186A95CDFC6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4A3F0912-073A-1E4D-D9EE-8BC5D66D7BF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319A11C1-AC3F-4810-1A86-661E84AEA8D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D6BDB060-6950-5B6D-5513-C560F3FFFD6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F5D8445-6D9C-C62E-E245-1D6F867E075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8AFD796-E034-22A8-4991-EAB81CBE066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21354D6F-D12A-A8E0-09C7-DE09FB1616C9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9BBB8963-40EE-2442-2858-506A3392FD8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6710E59C-8D1B-5BE6-178D-19C490C1FC9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5507A9C4-983D-1654-6C9D-CD082A8971A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D38DBDBE-FD8A-C347-9D16-6BD4DC9C1ED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BD6920B8-C3C2-D4BC-AF4F-2D15FCE7127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D5BD13B1-0F25-631E-10AB-24988FEABEB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E958CC3A-FB8D-22E2-66F5-1CC25FA510A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17D00300-32BE-F810-31BB-CA617450752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5FA8B0C4-3B1F-82E8-4F2A-94574D14E45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7978CB9C-5496-0020-EA29-C699D7A52C1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5377BDB3-F820-C0EE-22D3-54E931466C7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0F87A775-D87C-08F1-AF0D-205AF94EA75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CA59D2F9-3F0B-E885-7307-951297AAB44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108777DA-B545-6D2C-9665-0D14140BD7C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5BA0CBE9-5B84-1212-2F9C-2484002EF19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C19062B6-C36A-4D19-615E-E0F78D713D4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195FDDD1-66E3-02F9-8087-84ADABCEB43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87E96FF3-BEA7-D04C-BF4F-8AD15ED7B73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A46DA23E-9828-6303-A4BD-021CF9DA1D0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55826AF-7D09-2F4E-BF12-2C0BFC41604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25201851-F45E-17B7-5109-6D37C8A2001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A1D6347D-120C-F45D-B81D-2C2AE1BD487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5D90F5C4-B8A4-BEA1-FEBD-B36072DF854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746F155E-035D-AB83-D10E-78D14B7F09C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91FB9387-7CC6-530B-569E-ED0CEC2A1A2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93D4F458-8700-EE45-4E03-ED06E820790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2178B8DD-C6CA-84F9-1821-139E954C3CA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72517599-5484-ADC5-3581-9B0B543A194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13F82768-C378-C303-EAF4-E773FAB3047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620D1714-DB57-16D1-DAEC-33DAE667A85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07115023-675A-CE7A-4592-267A31470BD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F5FDBAC-C33C-61EC-A5F4-03B087AE8F4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577602AF-D205-9AA1-0999-A84D98F8114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DCC5B134-BCBF-C3FB-5D21-F7E9D9E6A18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9E90CF08-00F5-2810-D8BC-34C01660409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C9E6BE12-88C4-ADB8-3FBE-E35A7EB5FBA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9F0DAB46-22D9-9D88-59FF-8FD09FE4E14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AD0A8E1F-2EB8-DDFA-1756-6B750016227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7F1CF3A-B410-1594-5F59-CB6A7A543B75}"/>
              </a:ext>
            </a:extLst>
          </p:cNvPr>
          <p:cNvSpPr txBox="1"/>
          <p:nvPr/>
        </p:nvSpPr>
        <p:spPr>
          <a:xfrm>
            <a:off x="497866" y="1200049"/>
            <a:ext cx="36968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Robust Scene Text Recognition with Automatic Rectification</a:t>
            </a:r>
            <a:endParaRPr lang="ko-KR" altLang="en-US" sz="1000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D8D759A1-B326-8894-9A3D-E8537EB1C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11" y="2438368"/>
            <a:ext cx="5108799" cy="270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29D2819-991A-98B1-530A-F5B3ED5AA21D}"/>
              </a:ext>
            </a:extLst>
          </p:cNvPr>
          <p:cNvSpPr txBox="1"/>
          <p:nvPr/>
        </p:nvSpPr>
        <p:spPr>
          <a:xfrm>
            <a:off x="3794439" y="5559872"/>
            <a:ext cx="4538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휘어진 이미지를 평면 투영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411DE836-1AEE-17C7-EBE5-B94558955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152" y="2704353"/>
            <a:ext cx="5229541" cy="190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4033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50273-288F-02BE-1640-2C8CC99A0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BD0D880-2A7B-435A-96BF-52E9E2493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102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5E9116-7217-4E60-FDC0-29BF51149CD3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TPS</a:t>
            </a:r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(Thin Plate Spline)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transformation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A44C4D2-C475-FDD2-0594-31D9229BADFA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53F68E9-9CFB-7535-F0EA-FC9B9F22F57C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B24F3DF-71B2-791C-572D-309BD774240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F92B841-7160-D406-1802-F01D9C5790B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ABF7674A-4733-1F73-EA3A-07CC6938A2E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E6A99169-734B-9340-E093-CB07F0F637A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DF2453DF-C17E-817C-C40D-D10300401F3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673E5CAE-9052-7254-6C6B-6A325366F55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DA4612E7-C053-671D-9E89-93F08525515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D5766972-7E66-7A13-B6BE-28F23D3931F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912049FD-9E16-FDAA-9783-6440143F082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EABC0684-043F-B158-A8A5-0DA33853BF8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B9CE3993-6C04-E83D-6B50-96A0F1F1A71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88D887C-051D-8C34-721D-D14F21DD106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584AE72-6B53-5C5C-195E-B9DDCA33123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6D4D7B29-10CC-57D5-3792-0E87D13F3C0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C28CA2CE-F056-0CA6-0760-302CD45846D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855A503B-CB14-E45C-7C65-475E67EEC60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A9AB3D41-A319-8066-F47C-D7608155A95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BAB2DAA3-2AFE-F66C-6F6A-2431A895A8B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63902D14-10CF-8E0D-DC81-D4EC46464C5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539B99E-DE15-8BFB-3D7B-A23FAA76127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72C2BBB-F275-3C89-27AD-DF6265F9F35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DF08B1BF-F8DB-11A0-D152-F11288F2CA0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44277E9E-ECF5-F9EE-EC1A-B2656905ACA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63BF507-3B07-AE73-6F17-AF2DAEB0669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4E7A9E9E-147D-E1B4-FCDD-8FAF9F89DF5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A35D20BD-008E-534C-0C31-247FEA2560E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2D28190-A9C1-2462-EF55-AB461B1D0E7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DB91DA92-185F-EDB1-97EF-5A32E2DD389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C1213253-2557-5790-B88D-82F0C530CDF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37000FB-BD66-CE6E-9C6D-E4080F8E444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C964C5D-BE56-A087-E862-1C627606B87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9E904F8B-DCE1-5731-F10E-92A43FA7C25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2607E618-A05A-B1C6-CD34-7358401EBAE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64E71A46-A1E7-2EAE-9C7D-491536D598D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0115A616-80C3-F0FA-9951-CB6E5237E83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E5843F66-3AC5-B877-E00C-B442EE9CF30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E7ABF511-63B1-3CE9-454F-976C39AC473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BAADD4D0-8954-6FAC-0588-4EBC7367B31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54B41EE-D2AD-337E-9E29-59CEFCD4FF8E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546A7EE-4E93-C641-C600-FA26F6D0943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3CCB5971-7AA5-21A9-EAD3-47BF71F0ED7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4CA5B90-6750-ED74-D7C4-5A583DE2290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A539275-CDDF-543C-F1E1-91F921A32AB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E373ADB1-DCD0-8D36-E000-09FCEAFE1AF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76267414-4301-9EE7-8B81-6A3FC29A16E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F4AB6EA7-9E5E-9125-8E1F-E1ACFD7F991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CB49C8EF-BC37-74E6-C6CB-C4105776C24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3F37F875-087D-E7BE-BDBF-0D78C48E445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1752515B-0B12-CE84-23AB-ADAC1EA5A03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08629A0B-8994-3D25-71B8-4AC8C13C4C6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68F46FE3-94DC-906C-8CDD-99324F678B1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07D949B4-E399-16BD-B945-004CC39B4DA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328561B7-F9A3-2831-3E7D-542840A106D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CE5F46FD-5601-5F8C-1361-D8602079987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B447C4E-6152-C919-D8CC-B979F4A5B90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4366C45C-BF45-6830-A4C3-A3919B17541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67763542-D7D4-3CB5-7C7C-20A69B30AC3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BB512C8-5D2C-F19E-4570-8BAA63B96D3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A2617A60-B338-455D-4C50-02D8172193FE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33E9DA04-8458-424D-4ECF-CD2833E8981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AD3C2310-BCF9-7EC9-5A49-15B3634ACB2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44B9AD10-FAA0-6784-C4A2-62153DD3EE0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9874D993-7812-06E9-9F49-30B45F74AE7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9D21265C-1DEC-B95B-0272-00F83E01BB5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741C366B-ACAE-8471-AA37-453C96F0E23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C7B02463-FF45-9772-5114-20B224CE8A9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4ABC444D-C8BB-7C4D-DC2C-B1A1C867B78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83BBE37-DFD2-0FA0-A2E1-B98CB284453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EC36B95E-4F78-5BCA-ECB5-7FD302866D9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FCE3D7C8-AC6F-C72A-843B-B199FAA778E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A9D92BEA-E232-4F99-4461-C53C2AB369A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94937EE3-C267-86BC-A0E7-9D7059E38CF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8C07E107-277B-1FB2-2797-974C5723BD4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66404675-7B60-4B3F-5806-FB335CF4F4C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AED6C84E-5DCB-EF35-67E9-8576792A16D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329474D8-1D2F-B5D5-3112-BE3F37AFF67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0E1C434B-F07C-7DD7-910F-248B93B1CE6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040A621-6055-46FA-BF75-BA241B673FFE}"/>
              </a:ext>
            </a:extLst>
          </p:cNvPr>
          <p:cNvSpPr txBox="1"/>
          <p:nvPr/>
        </p:nvSpPr>
        <p:spPr>
          <a:xfrm>
            <a:off x="497866" y="1200049"/>
            <a:ext cx="36968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Robust Scene Text Recognition with Automatic Rectification</a:t>
            </a:r>
            <a:endParaRPr lang="ko-KR" altLang="en-US" sz="1000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A426A954-BB18-701F-F135-875B3DA14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11" y="2438368"/>
            <a:ext cx="5108799" cy="270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FBD1BE1-3016-0AB1-E032-6D20E072D9BC}"/>
              </a:ext>
            </a:extLst>
          </p:cNvPr>
          <p:cNvSpPr txBox="1"/>
          <p:nvPr/>
        </p:nvSpPr>
        <p:spPr>
          <a:xfrm>
            <a:off x="3794439" y="5725325"/>
            <a:ext cx="4538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휘어진 이미지를 평면 투영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CAE36FE1-FE02-5FD4-2DB9-7F1B0F0AB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152" y="2704353"/>
            <a:ext cx="5229541" cy="1908482"/>
          </a:xfrm>
          <a:prstGeom prst="rect">
            <a:avLst/>
          </a:prstGeom>
        </p:spPr>
      </p:pic>
      <p:pic>
        <p:nvPicPr>
          <p:cNvPr id="18434" name="Picture 2" descr="피카소 특별전에 사람들이 몰려드는 이유는? - 매일경제">
            <a:extLst>
              <a:ext uri="{FF2B5EF4-FFF2-40B4-BE49-F238E27FC236}">
                <a16:creationId xmlns:a16="http://schemas.microsoft.com/office/drawing/2014/main" id="{0833B838-25ED-DF2A-B20F-B7F827C43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242" y="1040634"/>
            <a:ext cx="3031178" cy="460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835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4830E-16A1-C0EB-34B5-7DD43E572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D1BD83-7A6A-4637-86E0-F2C71CF85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103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0C27A90-9F43-0990-AFE6-6AFEAEFB002C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느낀점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9A7D9AB-FA40-F344-00E0-F99C0E7289A0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71D4388-F960-B5A0-5A90-7528A19F9C4F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E84DC2A-FCB5-A743-D9CD-BC8E4F94E2B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E1AA2BE2-7320-9092-D546-AD78D0C7E81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A8C4CCCC-0DF7-C37E-AD59-BEC6D2303ED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9983EC65-6212-2BF6-8DC8-BD0A22C5A1B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AC85F72-30C1-05E5-DC20-F6A3ACD1F5D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364E3056-3B62-21D4-A8F3-FF8A8DE918D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9F30B07C-9EB2-BDFF-EA1F-D56D2E6E01B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BE553922-4CE7-9257-2878-964A31CD30C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9FE5B252-A696-0A39-8793-07BA8EB2F73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0A9FFDBD-FF8F-62AB-9830-B1F985573A0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D71A418B-7A1D-F844-E880-36548D578F4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74D528F3-ECB5-E68F-8201-C5F2BEFAD7C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C6862BDE-E699-DCE4-10C2-6B901C3B4EC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215C6C38-295E-89F9-8860-87CBF8BA52B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0B6F2F47-6137-18D6-F874-6E206E96043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1EAE809E-AFF8-3D96-559B-E3CDBDF6F35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D542D062-9B34-0F71-A38B-34DBAEC85EC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0D52EDDF-F856-CC24-A02F-3FC76F24C1E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A02ECC4-494F-0D4E-07CD-F478C812113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8629775-613A-D476-FE92-0BD2BB7CE5F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F0920A5-E864-AE84-4EFC-E7B4A855B90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1815038B-5BAD-9BA9-8A18-2F9F84BB5A7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2F6743A1-E2B6-09A4-A782-C4637DDBA11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613C6D5-82CF-11E3-7B50-DC911BA44CC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9989114A-B938-3C5A-CB3F-909095A03BB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2D4ED63-0B73-2F4B-0CFA-1FF01CF152F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526D979E-0D40-CAAD-BD13-98B66610504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AB418383-42E3-E153-292B-73F9DFC490C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C6870A2-6232-8D5F-B125-32D1BA86979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B313557-710F-0B53-CD87-5D5463D1589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14F28E6A-231F-206B-BC06-C763F00F2B3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DA1018E4-8AD3-3290-FBC3-AAF9D6F7F22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B31D6806-FF4B-BABE-AEA6-0879E412B83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DB6348E-C2A7-F791-9E4D-53C9872FF5B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27DCA8CC-F2AB-D2D6-5E96-A25B590A3AA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486AD22-1142-9085-6CEC-2FE6708627D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2F410C5-7706-A70E-1EB7-8C8840DEC5F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86530CC-2055-1736-FF69-92918296637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A959DD6-B0BF-3725-1CC6-4370C155AFA3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1B8FAC20-07A1-979A-F5F2-3B3100F9EB3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E8E61043-4CAD-53FC-782E-B0A0E0ADBD2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8ECC5EBB-0ABD-5D61-BC9B-D50F981E0AA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F259D8A7-D152-6BA1-75B1-F911E0D988A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2226FB4A-B5D8-A124-2F27-BBE7A6DEE58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E6C7C2A7-7FEC-EB7A-C4C5-2E7C662F16D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E0468C7-2B71-B8CE-C83B-25FD5CC3A35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770139E0-C31C-963B-BD45-2BEEED06042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D4A809E9-6408-616C-21B5-81E1459204F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9092B95A-C544-8979-973C-0A114DCDC44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B3C802A3-B4F4-8C72-4A87-371042438A6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9D7A607A-E9AB-E5DD-CB4B-461471324F3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92144AF7-528A-A6F9-0E0E-7BB400E4E7E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0271E7A3-5772-8E5F-58FA-278F5C50122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05636064-9D43-33C8-5D0A-5BF86553B20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C7A12388-37BC-2CAE-4EC9-FA10D18B2A4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CC415A8A-459C-A63C-CA69-8C61F362F21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2ED3A0AC-9CCE-0EDB-3BCB-241D8742965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0ABF8120-7538-3236-CE00-9001C3BCA9A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4B1F6FE8-7BC5-2DA8-7258-0194FBF35DA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BF6897FE-A0BD-4EB0-2F36-1F2BEE49CDA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BF11AEF9-2526-D809-C3C5-1A6827E458B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48C6FF37-36CA-F419-209F-0EF663AB893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5C3D7453-57E8-4389-75FD-53234224F64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4D923998-6BF3-4E83-4670-30CD9A07852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5FB1AE5B-36DE-C5B3-3867-9B24256D004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E56AE1B7-C1BD-334C-4F2E-DD4B28B96A8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AB334E24-5102-B38D-FB30-93F93BD9C4E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22448C6E-BB7E-3197-2E49-7BE4872593B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87AA235C-D2CA-4965-9E63-A45253E8324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1C4E7BB9-F450-13FB-7270-09A48FF421C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97185956-F04B-65D2-6124-80874A7851A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0D604FFC-11A2-935B-D1B6-BBABC3E9381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0CFB531F-95E1-5892-2B2E-312E9FCCCC8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3D5440B2-AF45-3B97-190B-C45D9D53D5D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3E0A729D-5821-D352-9966-2F03E56301B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A8D5EBA0-A707-3B82-DFB8-F7374D35219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7A82A5B9-975F-1107-3C71-94C4FAB8577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7D74676-2A1B-ED35-166C-D448E7F0AFB5}"/>
              </a:ext>
            </a:extLst>
          </p:cNvPr>
          <p:cNvSpPr txBox="1"/>
          <p:nvPr/>
        </p:nvSpPr>
        <p:spPr>
          <a:xfrm>
            <a:off x="1448532" y="3767333"/>
            <a:ext cx="5405647" cy="2176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단점</a:t>
            </a:r>
            <a:endParaRPr lang="en-US" altLang="ko-KR" sz="2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원하는 대로 분리가 잘 안되는 경우가 빈번하다</a:t>
            </a:r>
            <a:endParaRPr lang="en-US" altLang="ko-KR" sz="2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시간이 오래 걸린다</a:t>
            </a:r>
            <a:endParaRPr lang="en-US" altLang="ko-KR" sz="2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이미지 자료형에만 한정된다</a:t>
            </a:r>
            <a:endParaRPr lang="en-US" altLang="ko-KR" sz="2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FB95005-F2E7-7E3F-1AB2-4D85C0F82951}"/>
              </a:ext>
            </a:extLst>
          </p:cNvPr>
          <p:cNvSpPr txBox="1"/>
          <p:nvPr/>
        </p:nvSpPr>
        <p:spPr>
          <a:xfrm>
            <a:off x="1448532" y="1642192"/>
            <a:ext cx="7713971" cy="1714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이점</a:t>
            </a:r>
            <a:endParaRPr lang="en-US" altLang="ko-KR" sz="2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이미지에서 텍스트를 추출함으로 번거롭게 옮기는 작업을 줄일 수 있다</a:t>
            </a:r>
            <a:endParaRPr lang="en-US" altLang="ko-KR" sz="2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다양한 알고리즘들을 배울 수 있어서 좋았다</a:t>
            </a:r>
            <a:endParaRPr lang="en-US" altLang="ko-KR" sz="2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919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1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59F13-6F8F-56FC-BF99-46ECDCF69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:a16="http://schemas.microsoft.com/office/drawing/2014/main" id="{162A147E-B0C8-531F-5FD8-4C8F4D80445F}"/>
              </a:ext>
            </a:extLst>
          </p:cNvPr>
          <p:cNvGrpSpPr/>
          <p:nvPr/>
        </p:nvGrpSpPr>
        <p:grpSpPr>
          <a:xfrm>
            <a:off x="1572777" y="1231751"/>
            <a:ext cx="2848329" cy="5021828"/>
            <a:chOff x="1602530" y="1312307"/>
            <a:chExt cx="2848329" cy="5021828"/>
          </a:xfrm>
        </p:grpSpPr>
        <p:pic>
          <p:nvPicPr>
            <p:cNvPr id="46" name="그림 45" descr="텍스트, 폰트, 스크린샷, 라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0C3C5F4-71DC-2105-B6C0-643E24389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94" t="10566" r="48678" b="63699"/>
            <a:stretch>
              <a:fillRect/>
            </a:stretch>
          </p:blipFill>
          <p:spPr>
            <a:xfrm rot="4247775">
              <a:off x="2075093" y="2477259"/>
              <a:ext cx="2066978" cy="857860"/>
            </a:xfrm>
            <a:custGeom>
              <a:avLst/>
              <a:gdLst>
                <a:gd name="connsiteX0" fmla="*/ 0 w 992369"/>
                <a:gd name="connsiteY0" fmla="*/ 0 h 411864"/>
                <a:gd name="connsiteX1" fmla="*/ 992369 w 992369"/>
                <a:gd name="connsiteY1" fmla="*/ 0 h 411864"/>
                <a:gd name="connsiteX2" fmla="*/ 992369 w 992369"/>
                <a:gd name="connsiteY2" fmla="*/ 411864 h 411864"/>
                <a:gd name="connsiteX3" fmla="*/ 0 w 992369"/>
                <a:gd name="connsiteY3" fmla="*/ 411864 h 41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2369" h="411864">
                  <a:moveTo>
                    <a:pt x="0" y="0"/>
                  </a:moveTo>
                  <a:lnTo>
                    <a:pt x="992369" y="0"/>
                  </a:lnTo>
                  <a:lnTo>
                    <a:pt x="992369" y="411864"/>
                  </a:lnTo>
                  <a:lnTo>
                    <a:pt x="0" y="411864"/>
                  </a:lnTo>
                  <a:close/>
                </a:path>
              </a:pathLst>
            </a:custGeom>
          </p:spPr>
        </p:pic>
        <p:pic>
          <p:nvPicPr>
            <p:cNvPr id="41" name="그림 40" descr="텍스트, 폰트, 라인, 스크린샷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82489BD-A9DF-B238-5F5D-7D335DDE7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12" t="12745" r="54517" b="59261"/>
            <a:stretch>
              <a:fillRect/>
            </a:stretch>
          </p:blipFill>
          <p:spPr>
            <a:xfrm rot="2699058">
              <a:off x="1602530" y="2536656"/>
              <a:ext cx="1689771" cy="739065"/>
            </a:xfrm>
            <a:custGeom>
              <a:avLst/>
              <a:gdLst>
                <a:gd name="connsiteX0" fmla="*/ 0 w 1128682"/>
                <a:gd name="connsiteY0" fmla="*/ 0 h 493658"/>
                <a:gd name="connsiteX1" fmla="*/ 1128682 w 1128682"/>
                <a:gd name="connsiteY1" fmla="*/ 0 h 493658"/>
                <a:gd name="connsiteX2" fmla="*/ 1128682 w 1128682"/>
                <a:gd name="connsiteY2" fmla="*/ 493658 h 493658"/>
                <a:gd name="connsiteX3" fmla="*/ 0 w 1128682"/>
                <a:gd name="connsiteY3" fmla="*/ 493658 h 49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8682" h="493658">
                  <a:moveTo>
                    <a:pt x="0" y="0"/>
                  </a:moveTo>
                  <a:lnTo>
                    <a:pt x="1128682" y="0"/>
                  </a:lnTo>
                  <a:lnTo>
                    <a:pt x="1128682" y="493658"/>
                  </a:lnTo>
                  <a:lnTo>
                    <a:pt x="0" y="493658"/>
                  </a:lnTo>
                  <a:close/>
                </a:path>
              </a:pathLst>
            </a:custGeom>
          </p:spPr>
        </p:pic>
        <p:pic>
          <p:nvPicPr>
            <p:cNvPr id="45" name="그림 44" descr="텍스트, 스크린샷, 번호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1B185BE-2283-DEAE-F464-8E1322459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47" t="3162" r="26697" b="83889"/>
            <a:stretch>
              <a:fillRect/>
            </a:stretch>
          </p:blipFill>
          <p:spPr>
            <a:xfrm rot="17759687">
              <a:off x="2038053" y="2792221"/>
              <a:ext cx="3892719" cy="932892"/>
            </a:xfrm>
            <a:custGeom>
              <a:avLst/>
              <a:gdLst>
                <a:gd name="connsiteX0" fmla="*/ 0 w 1934055"/>
                <a:gd name="connsiteY0" fmla="*/ 0 h 463497"/>
                <a:gd name="connsiteX1" fmla="*/ 1934055 w 1934055"/>
                <a:gd name="connsiteY1" fmla="*/ 0 h 463497"/>
                <a:gd name="connsiteX2" fmla="*/ 1934055 w 1934055"/>
                <a:gd name="connsiteY2" fmla="*/ 463497 h 463497"/>
                <a:gd name="connsiteX3" fmla="*/ 0 w 1934055"/>
                <a:gd name="connsiteY3" fmla="*/ 463497 h 46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4055" h="463497">
                  <a:moveTo>
                    <a:pt x="0" y="0"/>
                  </a:moveTo>
                  <a:lnTo>
                    <a:pt x="1934055" y="0"/>
                  </a:lnTo>
                  <a:lnTo>
                    <a:pt x="1934055" y="463497"/>
                  </a:lnTo>
                  <a:lnTo>
                    <a:pt x="0" y="463497"/>
                  </a:lnTo>
                  <a:close/>
                </a:path>
              </a:pathLst>
            </a:custGeom>
          </p:spPr>
        </p:pic>
        <p:pic>
          <p:nvPicPr>
            <p:cNvPr id="2" name="그림 1" descr="텍스트, 스크린샷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3CA39C7-EC42-DA00-300C-519C952D1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3582" y="3151719"/>
              <a:ext cx="2284192" cy="31824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83EBCF6B-410C-9596-8F17-080EA5D0ED4F}"/>
              </a:ext>
            </a:extLst>
          </p:cNvPr>
          <p:cNvSpPr/>
          <p:nvPr/>
        </p:nvSpPr>
        <p:spPr>
          <a:xfrm>
            <a:off x="7543250" y="1446270"/>
            <a:ext cx="2765192" cy="1536737"/>
          </a:xfrm>
          <a:prstGeom prst="roundRect">
            <a:avLst/>
          </a:prstGeom>
          <a:gradFill flip="none" rotWithShape="1">
            <a:gsLst>
              <a:gs pos="0">
                <a:srgbClr val="CA65FF"/>
              </a:gs>
              <a:gs pos="50400">
                <a:srgbClr val="824CDE"/>
              </a:gs>
              <a:gs pos="100000">
                <a:srgbClr val="302DB8"/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SLM</a:t>
            </a:r>
            <a:endParaRPr lang="ko-KR" altLang="en-US" sz="6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09BA761-55BA-733D-7147-294CD3463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104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11D9A1-A788-B09E-30F9-37BC31C60A7D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이후 수집한 데이터는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...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FB445D3-2146-6A9C-5807-0E598E3F3BE3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F40F5B-DF9E-643E-D483-F7371145A5B7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92B3D5B-8882-9E2A-9CF6-DDD18499867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E651231B-4A52-603A-A0CB-4538E39D1DE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CB24134-9B17-BAD6-355E-20046E54478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B96F6A1C-4919-5B92-0F69-F37DC36BFE6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12E31E78-F9A4-F0CF-7542-7595391598A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C35C9387-949C-13C7-C5B1-CCC50FB6DC8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89D7FCDF-B002-5378-6500-64FCD2B167B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553B291-5F53-F4BF-AD9A-7CFD73C146E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80F9A788-16BC-E709-1419-787D05E6160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5E8B3EB0-7EAE-8819-CD4A-859DBE8982F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1A43DAC-5562-C4D1-82B8-F4E514AD4B2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FB02F9C4-B8D7-26B7-1CAB-2BFFAA0931A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4A5F0919-ED03-4B4D-3C10-7436593A72C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7CE5DF3-B1B0-BC85-7D36-4D320883E56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68783BEC-F0E7-B2B0-D570-ECA111964A2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1AE0A299-A4ED-DEF4-E4B8-394E5357C4C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4F45D3FB-F1EE-78A3-756B-F451233E0CC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503DE91F-DAF2-2D1C-1A79-539F698EA56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151A042-AFCC-08B0-35A9-4CCF9795015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EFFD944-198D-85DF-276B-C470CE2C57D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C7F4AF7-ED21-485C-15AE-2364611FF24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FE77D375-3439-62F9-1671-325512B1741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7D9CA648-A4FC-CE88-0B29-850D4D2FCE4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035A04C-92FB-BE3F-AADC-0BB9D059F37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AC396EE-48D3-9B91-DE0A-0B17FF0EC73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9F79E2CB-BA42-F553-371D-F484F3AD865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0E587DC-27D8-5385-DCCA-7C7DCF27E01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C7C9B4CF-9DA0-13E1-45EA-142A72EB933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4047E79-14AF-E0EE-16F2-FF9220D2AE3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B05776D-D801-B658-A273-5F27873A839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DA141569-A457-FCC9-00F5-E1FE51E96B2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63916AF7-2E46-5B1B-91EA-E05ABC3A2C9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BC60C3AE-811E-C97E-6307-88288E818AD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32F4F2E9-8930-2C2F-3ACE-FF2B69CFBC2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00BAE90A-89E0-9194-5575-79085B7E79E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35B33F6F-0405-61AA-C03D-DB420C84C9F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E3904838-C6C7-3BD1-FA4A-6784BA50484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7A5E30E6-75DB-A5AB-E292-4C044D8EF71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AAD31BF-DD07-8ED3-4C64-C30078AD7E56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0CC8F760-FE9A-826C-FADB-9B6C8B4A613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FE436EC-CF2A-1F81-7EED-50508F18BE7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724010A6-7AF9-AA97-0DBC-8CA02A7B414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50AAC5CE-178D-88D7-9600-48249BE3E2B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3D03BF7-A972-DB86-C4AF-F1D9A94D9F2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DEC876B-513B-B912-974B-C1D3018E169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813C7C9D-5DAF-BC57-FF48-4690EC083DC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D92D9E94-7ADA-A82D-82A0-8FCDFAA3FC4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836B63B2-0421-B291-ABA2-875CB22EF9F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96F5555-C218-519F-462C-DD8704E4578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29AB158B-662D-38CD-AAB9-BE74DC497F0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7860DDA7-9593-9A56-9380-E7D2687274A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F23D9F0E-E0A1-77E5-6666-FC4AE06A12D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BBA2F33A-9797-1525-6E4D-1C311F8BB02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6444EB4D-FDC3-A685-38AA-361C783C65C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817BA67-8C2E-931A-A105-EDDDF890C22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4DBEFE25-732D-3BE4-27CD-E8C78E739FF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DF9C06B9-35E1-7826-ACAC-56EE1D11141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F0855DA7-AE57-F01B-D671-FAE7A3AE39C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35AB9A6E-A7B1-9F5D-88A3-2C23E3EAC67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C1EDDA4A-3EB5-EF5F-8225-EAF73EC707D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D45AC87-4494-65F7-ED40-F833B5AC121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96222D1B-82F3-8542-E755-04913064EEA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0674D602-BBFC-C4D3-FE56-61681F7313D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E443FE8C-1079-7052-B6D3-47D6F0DFCE0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CF2880EC-36C7-C1AD-2B2D-5370B63EC4F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19A72D87-10AF-2176-14A7-3C2257F31DB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672E0EA3-8B11-9780-7E27-AEF89A8BA44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96133C83-5619-9567-EECC-383944A7621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E6D170FA-1BC9-5002-36D7-D51CBAB53CD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0351AFDD-3CE3-856B-4114-7E2D9F771DA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F0CC2F22-FCE0-DB4F-6B76-E50B4EB5731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AD70EAC0-55D9-8BD5-F3A5-3CD24132CFB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5182DBC-582E-D7D0-8AEE-B804C87F956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910FD56-10AE-ABDF-E8CA-278D2DC65D6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4AD6480E-F271-BEE0-8808-3521E126E4A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AA2210C7-1A1A-7BD9-B388-C24CDD10C1E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8C194161-BFC5-F9D0-BA6B-AF676AFD77A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52" name="Picture 2" descr="スマートフォン | かわいいフリー素材集 いらすとや">
            <a:extLst>
              <a:ext uri="{FF2B5EF4-FFF2-40B4-BE49-F238E27FC236}">
                <a16:creationId xmlns:a16="http://schemas.microsoft.com/office/drawing/2014/main" id="{1A8BADD4-3FE1-5471-A426-3B387223E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978" y="3099434"/>
            <a:ext cx="3319313" cy="331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025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124B7-95DC-6F29-8C72-D6D8C755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:a16="http://schemas.microsoft.com/office/drawing/2014/main" id="{951CDD3B-416F-B15D-42EE-C22EA4019685}"/>
              </a:ext>
            </a:extLst>
          </p:cNvPr>
          <p:cNvGrpSpPr/>
          <p:nvPr/>
        </p:nvGrpSpPr>
        <p:grpSpPr>
          <a:xfrm rot="5400000">
            <a:off x="8328793" y="1100894"/>
            <a:ext cx="1237499" cy="2181808"/>
            <a:chOff x="1602530" y="1312307"/>
            <a:chExt cx="2848329" cy="5021828"/>
          </a:xfrm>
        </p:grpSpPr>
        <p:pic>
          <p:nvPicPr>
            <p:cNvPr id="46" name="그림 45" descr="텍스트, 폰트, 스크린샷, 라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50D8DBC-BF6F-1AD1-FE87-7EDEA2137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94" t="10566" r="48678" b="63699"/>
            <a:stretch>
              <a:fillRect/>
            </a:stretch>
          </p:blipFill>
          <p:spPr>
            <a:xfrm rot="4247775">
              <a:off x="2075093" y="2477259"/>
              <a:ext cx="2066978" cy="857860"/>
            </a:xfrm>
            <a:custGeom>
              <a:avLst/>
              <a:gdLst>
                <a:gd name="connsiteX0" fmla="*/ 0 w 992369"/>
                <a:gd name="connsiteY0" fmla="*/ 0 h 411864"/>
                <a:gd name="connsiteX1" fmla="*/ 992369 w 992369"/>
                <a:gd name="connsiteY1" fmla="*/ 0 h 411864"/>
                <a:gd name="connsiteX2" fmla="*/ 992369 w 992369"/>
                <a:gd name="connsiteY2" fmla="*/ 411864 h 411864"/>
                <a:gd name="connsiteX3" fmla="*/ 0 w 992369"/>
                <a:gd name="connsiteY3" fmla="*/ 411864 h 41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2369" h="411864">
                  <a:moveTo>
                    <a:pt x="0" y="0"/>
                  </a:moveTo>
                  <a:lnTo>
                    <a:pt x="992369" y="0"/>
                  </a:lnTo>
                  <a:lnTo>
                    <a:pt x="992369" y="411864"/>
                  </a:lnTo>
                  <a:lnTo>
                    <a:pt x="0" y="411864"/>
                  </a:lnTo>
                  <a:close/>
                </a:path>
              </a:pathLst>
            </a:custGeom>
          </p:spPr>
        </p:pic>
        <p:pic>
          <p:nvPicPr>
            <p:cNvPr id="41" name="그림 40" descr="텍스트, 폰트, 라인, 스크린샷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0D8A638-42F3-6511-A42B-231B62621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12" t="12745" r="54517" b="59261"/>
            <a:stretch>
              <a:fillRect/>
            </a:stretch>
          </p:blipFill>
          <p:spPr>
            <a:xfrm rot="2699058">
              <a:off x="1602530" y="2536656"/>
              <a:ext cx="1689771" cy="739065"/>
            </a:xfrm>
            <a:custGeom>
              <a:avLst/>
              <a:gdLst>
                <a:gd name="connsiteX0" fmla="*/ 0 w 1128682"/>
                <a:gd name="connsiteY0" fmla="*/ 0 h 493658"/>
                <a:gd name="connsiteX1" fmla="*/ 1128682 w 1128682"/>
                <a:gd name="connsiteY1" fmla="*/ 0 h 493658"/>
                <a:gd name="connsiteX2" fmla="*/ 1128682 w 1128682"/>
                <a:gd name="connsiteY2" fmla="*/ 493658 h 493658"/>
                <a:gd name="connsiteX3" fmla="*/ 0 w 1128682"/>
                <a:gd name="connsiteY3" fmla="*/ 493658 h 49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8682" h="493658">
                  <a:moveTo>
                    <a:pt x="0" y="0"/>
                  </a:moveTo>
                  <a:lnTo>
                    <a:pt x="1128682" y="0"/>
                  </a:lnTo>
                  <a:lnTo>
                    <a:pt x="1128682" y="493658"/>
                  </a:lnTo>
                  <a:lnTo>
                    <a:pt x="0" y="493658"/>
                  </a:lnTo>
                  <a:close/>
                </a:path>
              </a:pathLst>
            </a:custGeom>
          </p:spPr>
        </p:pic>
        <p:pic>
          <p:nvPicPr>
            <p:cNvPr id="45" name="그림 44" descr="텍스트, 스크린샷, 번호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ED77857-872D-D6FA-0972-32621EFAD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47" t="3162" r="26697" b="83889"/>
            <a:stretch>
              <a:fillRect/>
            </a:stretch>
          </p:blipFill>
          <p:spPr>
            <a:xfrm rot="17759687">
              <a:off x="2038053" y="2792221"/>
              <a:ext cx="3892719" cy="932892"/>
            </a:xfrm>
            <a:custGeom>
              <a:avLst/>
              <a:gdLst>
                <a:gd name="connsiteX0" fmla="*/ 0 w 1934055"/>
                <a:gd name="connsiteY0" fmla="*/ 0 h 463497"/>
                <a:gd name="connsiteX1" fmla="*/ 1934055 w 1934055"/>
                <a:gd name="connsiteY1" fmla="*/ 0 h 463497"/>
                <a:gd name="connsiteX2" fmla="*/ 1934055 w 1934055"/>
                <a:gd name="connsiteY2" fmla="*/ 463497 h 463497"/>
                <a:gd name="connsiteX3" fmla="*/ 0 w 1934055"/>
                <a:gd name="connsiteY3" fmla="*/ 463497 h 46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4055" h="463497">
                  <a:moveTo>
                    <a:pt x="0" y="0"/>
                  </a:moveTo>
                  <a:lnTo>
                    <a:pt x="1934055" y="0"/>
                  </a:lnTo>
                  <a:lnTo>
                    <a:pt x="1934055" y="463497"/>
                  </a:lnTo>
                  <a:lnTo>
                    <a:pt x="0" y="463497"/>
                  </a:lnTo>
                  <a:close/>
                </a:path>
              </a:pathLst>
            </a:custGeom>
          </p:spPr>
        </p:pic>
        <p:pic>
          <p:nvPicPr>
            <p:cNvPr id="2" name="그림 1" descr="텍스트, 스크린샷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8DEAD20-4869-2F61-8ECC-5C5943346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3582" y="3151719"/>
              <a:ext cx="2284192" cy="31824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62797125-761B-6895-CF88-A276085415D0}"/>
              </a:ext>
            </a:extLst>
          </p:cNvPr>
          <p:cNvSpPr/>
          <p:nvPr/>
        </p:nvSpPr>
        <p:spPr>
          <a:xfrm>
            <a:off x="7543250" y="1446270"/>
            <a:ext cx="2765192" cy="1536737"/>
          </a:xfrm>
          <a:prstGeom prst="roundRect">
            <a:avLst/>
          </a:prstGeom>
          <a:gradFill flip="none" rotWithShape="1">
            <a:gsLst>
              <a:gs pos="0">
                <a:srgbClr val="CA65FF"/>
              </a:gs>
              <a:gs pos="50400">
                <a:srgbClr val="824CDE"/>
              </a:gs>
              <a:gs pos="100000">
                <a:srgbClr val="302DB8"/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SLM</a:t>
            </a:r>
            <a:endParaRPr lang="ko-KR" altLang="en-US" sz="6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B153DAE-EB96-2FA9-19DF-D7D031C75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105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AE4639-7E80-39D7-2F79-1A164A0DFC3F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이후 수집한 데이터는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...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3E367B1-CB34-9AAA-CF47-CBA391AC4998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EA0B719-9091-63AB-795A-F8DC0C1F7A51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66F2930-3F55-1CFD-01CC-CDE5A8411A5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97B087D-115F-F881-B2C3-B2EE299DB84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FC4FA752-EB9B-C508-A2AC-7590215A48E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CF295B0D-6FB3-AB8E-F26D-F4B6DF8476D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5D352888-60AB-51D4-4066-59508DD7CCD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9357BFBC-0A5A-F655-8A95-BA7C798272B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2397031B-003F-70D9-C818-9F5AFD641DE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1295FFF3-4627-2137-306B-4CFF90A1C9B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697D4888-FD39-4E1B-7EDB-2F273BB7A6B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D3990D83-130A-92EC-9F99-CB9A0C20CE9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9EF3433-302C-6B76-047B-4A48EDC4FDE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1D6CFD2-23BB-7DC2-0C9F-21C51A5EAC5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4752A2E7-E825-571A-64C4-995C08782AB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2247F5A8-E286-4E11-FE6C-765E7C4137C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C36B2074-DBF5-1DCD-5BA1-63B2D6197BD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ED93B6C8-92F6-9647-9524-BD94D6FBD10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2247D3E2-6683-2730-264C-B4F9D0B9811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6A2222C-251F-69FB-8B27-1C6263E3E75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40B20EB-18F7-1F86-77EC-8FA027020D0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2ED8DCC-847A-5239-16E5-6903131B3E0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CA0124EA-AB0A-E486-333B-A42B11036FE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1D654A91-E5F1-968B-A74C-22D145973AB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D32746E1-6BA2-6E13-38AC-4BC0CA0B5B4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3F7EF00D-D839-4ECD-445E-4A652ABD98C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E265E7A8-81EE-C9A8-7C98-729E0CED8AD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F8072BB5-159E-E4B0-EB46-869D15F2DB4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8980A1E-7BEB-89B1-539A-B087B227FA4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D461477D-555C-F1C5-710F-8787A238430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744C459C-8BD3-69F2-60CA-0247B51776D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CA42731-2B7E-DE80-4455-0B6905BBDDA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31EBE3DB-854B-766B-9FAB-7E7471D277C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43C2CC5-9B43-1F13-1C21-B0A3874BBAD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E492284F-60A0-ACFA-9126-6B286C021E0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6C9F931-3F34-9D26-3395-76CB0E03EA1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C963F9BB-85CE-B66F-9AF8-4B44E409243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7454C7E-B714-D7DE-D3BA-665AAF4D43E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B21C3DD3-59AF-87E9-9C35-32EE1E3AF99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323858CC-B352-F53B-6F44-467FE88D9D3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F0A78207-51AC-7B76-947D-C6006F401DAE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9D2C80E4-0920-E7F9-136A-82BE7A5EED3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F8E896B-AA39-9745-C634-3B1A153319C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D98F7121-1BEC-E1C8-9E74-C1D008D93A9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6DA8D758-A4A8-2BE7-1BBF-483033A3EFE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2CDD13B5-71FB-A63A-0C21-66BEAC01A5A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0F4C56D3-D20E-D2F0-0FB2-ED0EEEFD85E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66A1BC28-2E0D-CB1F-E5C1-B98FB6B56A2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79C47F83-32FE-A51D-557E-0C593895748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3EDA436D-DE05-861D-0F86-5C00B728896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98B6E30B-69C8-E85D-FBC9-5A8B1551A54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53BB240E-79E2-9009-0E7E-0B2D615969A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CB56D006-2871-2A14-5D17-7748E8C17EA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95BA8B82-3D1D-9C9D-85C3-C6F1CB7673B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651D034E-0C45-4EFD-C71D-0AF52EFC9DD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B9A8A4CC-CF98-4CC9-0F09-A0C5FEDC20E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3744C78-2722-DEBB-38A9-D9B3720FD86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A01FAA98-F6BC-8163-9DC6-EC963DC8BEC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028AC981-EB05-B1DB-036B-88635B46942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DB87F2D-C136-E464-B4DC-55E8350D8A9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40CBA89-6E29-5F24-A075-D7656FC8DE6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72CC472-2E03-A962-561D-5DE49E28F4D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BD04AA54-C91C-4CD6-1512-824C92EE239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DF078662-8852-0C57-DF18-0AEA11E8DDA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B7C9E7E1-930F-4B6E-1096-DD1DA8B12AC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72878EEC-25AC-77AE-0418-F3093859D95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232EBE9E-3786-F9E9-6FB9-FAD0B551F83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429864F6-712A-61B7-B99C-297CC5D7954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C0DC149C-B130-B96D-D751-79DA2D5510E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E5873403-8184-BCEA-AE95-07FE502CCCE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625DCF07-4A04-922D-EE8C-2E98228577A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34071CD0-1517-D95F-2599-5B81BE12AE7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14D51BB5-0E25-29FB-6C7E-8C34FF8B708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D7A9A398-AE33-7FE1-48B5-FDC2D6A9554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AAEC55B3-0BE8-3768-3D03-436E42EAF39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13BDB507-68EE-4CF0-8739-A9E7065BF62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F0159E44-ACA7-5221-0EF4-63FA676AF5E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327113CE-CDB9-97C9-EBC2-8FD4DEB5FAD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7FE8CB26-C50F-2F4E-370A-F3525AF13A9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52" name="Picture 2" descr="スマートフォン | かわいいフリー素材集 いらすとや">
            <a:extLst>
              <a:ext uri="{FF2B5EF4-FFF2-40B4-BE49-F238E27FC236}">
                <a16:creationId xmlns:a16="http://schemas.microsoft.com/office/drawing/2014/main" id="{0D561324-D8E2-D57B-E627-9D895A727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978" y="3099434"/>
            <a:ext cx="3319313" cy="331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72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4428E-65AA-5FB4-A510-46F09752C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:a16="http://schemas.microsoft.com/office/drawing/2014/main" id="{E530D7B1-1DCA-AE25-62A1-91876A72B142}"/>
              </a:ext>
            </a:extLst>
          </p:cNvPr>
          <p:cNvGrpSpPr/>
          <p:nvPr/>
        </p:nvGrpSpPr>
        <p:grpSpPr>
          <a:xfrm rot="5400000">
            <a:off x="8731811" y="4261060"/>
            <a:ext cx="570714" cy="1006214"/>
            <a:chOff x="1602530" y="1312307"/>
            <a:chExt cx="2848329" cy="5021828"/>
          </a:xfrm>
        </p:grpSpPr>
        <p:pic>
          <p:nvPicPr>
            <p:cNvPr id="46" name="그림 45" descr="텍스트, 폰트, 스크린샷, 라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F667743-A09C-15BF-F17A-A3B88821A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94" t="10566" r="48678" b="63699"/>
            <a:stretch>
              <a:fillRect/>
            </a:stretch>
          </p:blipFill>
          <p:spPr>
            <a:xfrm rot="4247775">
              <a:off x="2075093" y="2477259"/>
              <a:ext cx="2066978" cy="857860"/>
            </a:xfrm>
            <a:custGeom>
              <a:avLst/>
              <a:gdLst>
                <a:gd name="connsiteX0" fmla="*/ 0 w 992369"/>
                <a:gd name="connsiteY0" fmla="*/ 0 h 411864"/>
                <a:gd name="connsiteX1" fmla="*/ 992369 w 992369"/>
                <a:gd name="connsiteY1" fmla="*/ 0 h 411864"/>
                <a:gd name="connsiteX2" fmla="*/ 992369 w 992369"/>
                <a:gd name="connsiteY2" fmla="*/ 411864 h 411864"/>
                <a:gd name="connsiteX3" fmla="*/ 0 w 992369"/>
                <a:gd name="connsiteY3" fmla="*/ 411864 h 41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2369" h="411864">
                  <a:moveTo>
                    <a:pt x="0" y="0"/>
                  </a:moveTo>
                  <a:lnTo>
                    <a:pt x="992369" y="0"/>
                  </a:lnTo>
                  <a:lnTo>
                    <a:pt x="992369" y="411864"/>
                  </a:lnTo>
                  <a:lnTo>
                    <a:pt x="0" y="411864"/>
                  </a:lnTo>
                  <a:close/>
                </a:path>
              </a:pathLst>
            </a:custGeom>
          </p:spPr>
        </p:pic>
        <p:pic>
          <p:nvPicPr>
            <p:cNvPr id="41" name="그림 40" descr="텍스트, 폰트, 라인, 스크린샷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1105BAE-D91B-D295-195C-0F45B597A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12" t="12745" r="54517" b="59261"/>
            <a:stretch>
              <a:fillRect/>
            </a:stretch>
          </p:blipFill>
          <p:spPr>
            <a:xfrm rot="2699058">
              <a:off x="1602530" y="2536656"/>
              <a:ext cx="1689771" cy="739065"/>
            </a:xfrm>
            <a:custGeom>
              <a:avLst/>
              <a:gdLst>
                <a:gd name="connsiteX0" fmla="*/ 0 w 1128682"/>
                <a:gd name="connsiteY0" fmla="*/ 0 h 493658"/>
                <a:gd name="connsiteX1" fmla="*/ 1128682 w 1128682"/>
                <a:gd name="connsiteY1" fmla="*/ 0 h 493658"/>
                <a:gd name="connsiteX2" fmla="*/ 1128682 w 1128682"/>
                <a:gd name="connsiteY2" fmla="*/ 493658 h 493658"/>
                <a:gd name="connsiteX3" fmla="*/ 0 w 1128682"/>
                <a:gd name="connsiteY3" fmla="*/ 493658 h 49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8682" h="493658">
                  <a:moveTo>
                    <a:pt x="0" y="0"/>
                  </a:moveTo>
                  <a:lnTo>
                    <a:pt x="1128682" y="0"/>
                  </a:lnTo>
                  <a:lnTo>
                    <a:pt x="1128682" y="493658"/>
                  </a:lnTo>
                  <a:lnTo>
                    <a:pt x="0" y="493658"/>
                  </a:lnTo>
                  <a:close/>
                </a:path>
              </a:pathLst>
            </a:custGeom>
          </p:spPr>
        </p:pic>
        <p:pic>
          <p:nvPicPr>
            <p:cNvPr id="45" name="그림 44" descr="텍스트, 스크린샷, 번호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010C50B-68B3-4FFD-4AF3-904F44813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47" t="3162" r="26697" b="83889"/>
            <a:stretch>
              <a:fillRect/>
            </a:stretch>
          </p:blipFill>
          <p:spPr>
            <a:xfrm rot="17759687">
              <a:off x="2038053" y="2792221"/>
              <a:ext cx="3892719" cy="932892"/>
            </a:xfrm>
            <a:custGeom>
              <a:avLst/>
              <a:gdLst>
                <a:gd name="connsiteX0" fmla="*/ 0 w 1934055"/>
                <a:gd name="connsiteY0" fmla="*/ 0 h 463497"/>
                <a:gd name="connsiteX1" fmla="*/ 1934055 w 1934055"/>
                <a:gd name="connsiteY1" fmla="*/ 0 h 463497"/>
                <a:gd name="connsiteX2" fmla="*/ 1934055 w 1934055"/>
                <a:gd name="connsiteY2" fmla="*/ 463497 h 463497"/>
                <a:gd name="connsiteX3" fmla="*/ 0 w 1934055"/>
                <a:gd name="connsiteY3" fmla="*/ 463497 h 46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4055" h="463497">
                  <a:moveTo>
                    <a:pt x="0" y="0"/>
                  </a:moveTo>
                  <a:lnTo>
                    <a:pt x="1934055" y="0"/>
                  </a:lnTo>
                  <a:lnTo>
                    <a:pt x="1934055" y="463497"/>
                  </a:lnTo>
                  <a:lnTo>
                    <a:pt x="0" y="463497"/>
                  </a:lnTo>
                  <a:close/>
                </a:path>
              </a:pathLst>
            </a:custGeom>
          </p:spPr>
        </p:pic>
        <p:pic>
          <p:nvPicPr>
            <p:cNvPr id="2" name="그림 1" descr="텍스트, 스크린샷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F2971C1-86CD-FB17-D33B-962F80699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3582" y="3151719"/>
              <a:ext cx="2284192" cy="31824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7F9EA201-A06F-6582-C221-1075FB5F75F6}"/>
              </a:ext>
            </a:extLst>
          </p:cNvPr>
          <p:cNvSpPr/>
          <p:nvPr/>
        </p:nvSpPr>
        <p:spPr>
          <a:xfrm>
            <a:off x="8200672" y="4352030"/>
            <a:ext cx="1464926" cy="814123"/>
          </a:xfrm>
          <a:prstGeom prst="roundRect">
            <a:avLst/>
          </a:prstGeom>
          <a:gradFill flip="none" rotWithShape="1">
            <a:gsLst>
              <a:gs pos="0">
                <a:srgbClr val="CA65FF"/>
              </a:gs>
              <a:gs pos="50400">
                <a:srgbClr val="824CDE"/>
              </a:gs>
              <a:gs pos="100000">
                <a:srgbClr val="302DB8"/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SLM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B475FFE-17A2-07C3-5747-0E4B7A8B3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106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668B205-C315-5998-20B3-7224185DE1EA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이후 수집한 데이터는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...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F6509ED-5704-A2AA-3861-16837C26416F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7D6F9E5-42B2-27EA-AF44-DE1F79B8F2A6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BBB316D4-0696-46D2-C7EA-D4A43A657ED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40F66F69-922C-45C0-F7CB-65A849872B1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338E5E93-643F-78C7-42F7-C5B231DE35F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BA257F5D-B457-425C-C8BF-E3D05FE1B70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B28F65D-B05A-CD91-2448-B8251A61ACD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E104EC1-51D3-9B97-01C4-8A161C60126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DF9D3E68-BD7C-12F9-671A-0209094003A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8AB78EBB-68B2-FC92-73D6-AC81862179C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05D99BF-C251-FA20-4038-2E3BEAF7F79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1EFDA272-D57C-9499-53FD-B8A25A7C1FB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2F770E5-5F34-43E4-4172-98EFF31287A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42A8660B-5FF7-96DF-39FE-35238220EA2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A7EC0259-16B9-0B2C-A4FF-29753B06D9C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CA3BB17B-F8F3-A9C8-5084-64960F7EC65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95D09E40-90F7-39A5-07A3-479A17C7428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36F2861-7442-816B-0D64-A42EEF8971A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D8ABEB77-50E8-2BC0-DA6F-3EE9116C385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3346F0F2-D3C2-6515-319B-6D66D6F4851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5F053E93-BC33-40E1-5EC0-CB918B24B73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BE57820-9215-B2E8-9168-3BD276E2656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A0C3D82-9B8C-A8FD-8574-CB5E192E001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7E372F5B-058F-F860-108E-1253F8BE935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FBC51B4C-8298-FBC6-C990-16CE0EE4A2C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9828254A-9018-8860-D341-B1F6C9C3818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483F9ABE-92AB-B055-64D3-80C8F93BFEE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94C11980-E85E-2218-3988-0A3A9E8F1A2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BB2EC830-DB81-7FE6-0008-2D4368B7C1C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44F6DA52-7D88-70CA-EE8B-28A6D2CF706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BB64A5B-EE61-A73D-8962-C04807FB02D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1307390-AB04-B465-1986-7C3CA2A98F9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69B88F09-52BF-29E2-AF03-57864AA58A0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3D8FD4EC-E59D-AD59-BC73-3AA9F82080A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433E823E-CB3B-387C-DF48-8E79659F6BC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101C593-3549-EDD4-7825-BAF13FE71BF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9075BDE4-B7A2-EE34-0586-E39F8981379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0A2DCFC-FB9D-4602-A64E-9FAE07EEC5B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0176958-31FD-50B0-5A99-5AA97390E3B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E3501EB5-806D-CACF-AE72-054F21C1755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B14E63B5-5AC8-02CB-F871-A358330DAC8C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F6FDC59-8DA6-9F8A-AC8E-7F5E163215D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0BEB6603-210E-8A4F-D730-6C250E12EC6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AEA59342-F8AF-99E5-C00F-AC7403F4B9D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D2E73BF9-92D1-7017-1E73-EFD5E792AE6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9DC1ED84-D34E-B4FD-1184-C49B12E2344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8DC390CA-BC8B-D130-4380-9784568E1EF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B263A9F7-A278-1026-5F0C-3B1A631FD1C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C80A72A1-F8D4-B92C-136E-C9323EE0B8A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CC4037C4-76EF-9964-A624-8782DFC825F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C7F08482-7B37-F823-7B48-C8860C6FD2D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C75A8295-56FC-1B61-FFE0-159D3B205B5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EFDF089D-3B6A-63A9-DBDF-5F0D3310E2B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AA90C307-8C5B-C072-C466-B3EE584C4C7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C8FBBB85-DD60-BDFB-E94A-547989DDCAA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7B6944BA-436F-566A-8690-A98499C2DD6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EB5D5AFE-207E-931E-1578-0C93CE10EAC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C056031E-340F-F440-93B1-111F79AF96A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75FB2C97-F86C-2200-32F4-7946D3EF673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8835C114-E253-5151-2831-F0CF0818B4A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53F7BA9F-E07C-CFB6-A22A-F3DFCB026A0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89A0FB20-CC35-D4A4-234F-AFAE6F688CA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FBFADD1E-F4AA-6C92-439D-0DA0B59739F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9508DF15-BFCD-6336-B55D-858856C2523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A47DD88C-B825-8862-3578-C7B12A5AB75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5F31B41A-4967-5F04-8685-82617532A2A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9A9395CA-98C9-9EE4-9009-C9845313122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3731ABCA-F184-A988-DFFD-76A339B6A5D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32DE2E66-E60C-9BC3-42C3-68FD93DEE65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D91D8974-A105-BAF9-96BA-F26308431D3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1C7AE191-987E-D527-CBDC-95167EBE3D9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0B1ACFD6-685F-B5B2-382F-DB397CE4FA0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416C8B9-BEE8-D611-2E9D-549DEDBAA3B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367C137C-6FD9-F744-68D5-63B93218554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9FF6307F-F2A0-5D14-8A40-56CE7AA09B7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84ADC3BB-17A6-68E9-95F8-3035FBEAA02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D8DD082D-12D0-C058-C934-FD019BE4EED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6CC0EF82-927D-2D89-899E-C75C6BCF62F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21A75497-B21B-3480-9A5F-1823D460B3D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8" name="Picture 2" descr="スマートフォン | かわいいフリー素材集 いらすとや">
            <a:extLst>
              <a:ext uri="{FF2B5EF4-FFF2-40B4-BE49-F238E27FC236}">
                <a16:creationId xmlns:a16="http://schemas.microsoft.com/office/drawing/2014/main" id="{638E187F-7149-D144-70A4-EE0372E23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978" y="3099434"/>
            <a:ext cx="3319313" cy="331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687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F0F75-D187-CF8C-676B-6DA9BEBC8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9BE07F64-4678-DDD2-8086-912ED82FD1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  <a:alpha val="88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447C82A-4705-3F83-0532-A795F410162E}"/>
              </a:ext>
            </a:extLst>
          </p:cNvPr>
          <p:cNvSpPr/>
          <p:nvPr/>
        </p:nvSpPr>
        <p:spPr>
          <a:xfrm>
            <a:off x="390938" y="1398105"/>
            <a:ext cx="11509513" cy="4837044"/>
          </a:xfrm>
          <a:custGeom>
            <a:avLst/>
            <a:gdLst>
              <a:gd name="connsiteX0" fmla="*/ 0 w 11509513"/>
              <a:gd name="connsiteY0" fmla="*/ 806190 h 4837044"/>
              <a:gd name="connsiteX1" fmla="*/ 806190 w 11509513"/>
              <a:gd name="connsiteY1" fmla="*/ 0 h 4837044"/>
              <a:gd name="connsiteX2" fmla="*/ 1367028 w 11509513"/>
              <a:gd name="connsiteY2" fmla="*/ 0 h 4837044"/>
              <a:gd name="connsiteX3" fmla="*/ 1729922 w 11509513"/>
              <a:gd name="connsiteY3" fmla="*/ 0 h 4837044"/>
              <a:gd name="connsiteX4" fmla="*/ 2587674 w 11509513"/>
              <a:gd name="connsiteY4" fmla="*/ 0 h 4837044"/>
              <a:gd name="connsiteX5" fmla="*/ 3247483 w 11509513"/>
              <a:gd name="connsiteY5" fmla="*/ 0 h 4837044"/>
              <a:gd name="connsiteX6" fmla="*/ 4105234 w 11509513"/>
              <a:gd name="connsiteY6" fmla="*/ 0 h 4837044"/>
              <a:gd name="connsiteX7" fmla="*/ 4666072 w 11509513"/>
              <a:gd name="connsiteY7" fmla="*/ 0 h 4837044"/>
              <a:gd name="connsiteX8" fmla="*/ 5127938 w 11509513"/>
              <a:gd name="connsiteY8" fmla="*/ 0 h 4837044"/>
              <a:gd name="connsiteX9" fmla="*/ 5787747 w 11509513"/>
              <a:gd name="connsiteY9" fmla="*/ 0 h 4837044"/>
              <a:gd name="connsiteX10" fmla="*/ 6546527 w 11509513"/>
              <a:gd name="connsiteY10" fmla="*/ 0 h 4837044"/>
              <a:gd name="connsiteX11" fmla="*/ 7404279 w 11509513"/>
              <a:gd name="connsiteY11" fmla="*/ 0 h 4837044"/>
              <a:gd name="connsiteX12" fmla="*/ 8163059 w 11509513"/>
              <a:gd name="connsiteY12" fmla="*/ 0 h 4837044"/>
              <a:gd name="connsiteX13" fmla="*/ 9020810 w 11509513"/>
              <a:gd name="connsiteY13" fmla="*/ 0 h 4837044"/>
              <a:gd name="connsiteX14" fmla="*/ 9779591 w 11509513"/>
              <a:gd name="connsiteY14" fmla="*/ 0 h 4837044"/>
              <a:gd name="connsiteX15" fmla="*/ 10703323 w 11509513"/>
              <a:gd name="connsiteY15" fmla="*/ 0 h 4837044"/>
              <a:gd name="connsiteX16" fmla="*/ 11509513 w 11509513"/>
              <a:gd name="connsiteY16" fmla="*/ 806190 h 4837044"/>
              <a:gd name="connsiteX17" fmla="*/ 11509513 w 11509513"/>
              <a:gd name="connsiteY17" fmla="*/ 1515616 h 4837044"/>
              <a:gd name="connsiteX18" fmla="*/ 11509513 w 11509513"/>
              <a:gd name="connsiteY18" fmla="*/ 2063809 h 4837044"/>
              <a:gd name="connsiteX19" fmla="*/ 11509513 w 11509513"/>
              <a:gd name="connsiteY19" fmla="*/ 2644248 h 4837044"/>
              <a:gd name="connsiteX20" fmla="*/ 11509513 w 11509513"/>
              <a:gd name="connsiteY20" fmla="*/ 3224688 h 4837044"/>
              <a:gd name="connsiteX21" fmla="*/ 11509513 w 11509513"/>
              <a:gd name="connsiteY21" fmla="*/ 4030854 h 4837044"/>
              <a:gd name="connsiteX22" fmla="*/ 10703323 w 11509513"/>
              <a:gd name="connsiteY22" fmla="*/ 4837044 h 4837044"/>
              <a:gd name="connsiteX23" fmla="*/ 10340428 w 11509513"/>
              <a:gd name="connsiteY23" fmla="*/ 4837044 h 4837044"/>
              <a:gd name="connsiteX24" fmla="*/ 9878562 w 11509513"/>
              <a:gd name="connsiteY24" fmla="*/ 4837044 h 4837044"/>
              <a:gd name="connsiteX25" fmla="*/ 9020810 w 11509513"/>
              <a:gd name="connsiteY25" fmla="*/ 4837044 h 4837044"/>
              <a:gd name="connsiteX26" fmla="*/ 8558944 w 11509513"/>
              <a:gd name="connsiteY26" fmla="*/ 4837044 h 4837044"/>
              <a:gd name="connsiteX27" fmla="*/ 7800164 w 11509513"/>
              <a:gd name="connsiteY27" fmla="*/ 4837044 h 4837044"/>
              <a:gd name="connsiteX28" fmla="*/ 6942412 w 11509513"/>
              <a:gd name="connsiteY28" fmla="*/ 4837044 h 4837044"/>
              <a:gd name="connsiteX29" fmla="*/ 6579518 w 11509513"/>
              <a:gd name="connsiteY29" fmla="*/ 4837044 h 4837044"/>
              <a:gd name="connsiteX30" fmla="*/ 5721766 w 11509513"/>
              <a:gd name="connsiteY30" fmla="*/ 4837044 h 4837044"/>
              <a:gd name="connsiteX31" fmla="*/ 4864015 w 11509513"/>
              <a:gd name="connsiteY31" fmla="*/ 4837044 h 4837044"/>
              <a:gd name="connsiteX32" fmla="*/ 4501120 w 11509513"/>
              <a:gd name="connsiteY32" fmla="*/ 4837044 h 4837044"/>
              <a:gd name="connsiteX33" fmla="*/ 3841311 w 11509513"/>
              <a:gd name="connsiteY33" fmla="*/ 4837044 h 4837044"/>
              <a:gd name="connsiteX34" fmla="*/ 3280473 w 11509513"/>
              <a:gd name="connsiteY34" fmla="*/ 4837044 h 4837044"/>
              <a:gd name="connsiteX35" fmla="*/ 2719636 w 11509513"/>
              <a:gd name="connsiteY35" fmla="*/ 4837044 h 4837044"/>
              <a:gd name="connsiteX36" fmla="*/ 2158798 w 11509513"/>
              <a:gd name="connsiteY36" fmla="*/ 4837044 h 4837044"/>
              <a:gd name="connsiteX37" fmla="*/ 1795903 w 11509513"/>
              <a:gd name="connsiteY37" fmla="*/ 4837044 h 4837044"/>
              <a:gd name="connsiteX38" fmla="*/ 806190 w 11509513"/>
              <a:gd name="connsiteY38" fmla="*/ 4837044 h 4837044"/>
              <a:gd name="connsiteX39" fmla="*/ 0 w 11509513"/>
              <a:gd name="connsiteY39" fmla="*/ 4030854 h 4837044"/>
              <a:gd name="connsiteX40" fmla="*/ 0 w 11509513"/>
              <a:gd name="connsiteY40" fmla="*/ 3482661 h 4837044"/>
              <a:gd name="connsiteX41" fmla="*/ 0 w 11509513"/>
              <a:gd name="connsiteY41" fmla="*/ 2837728 h 4837044"/>
              <a:gd name="connsiteX42" fmla="*/ 0 w 11509513"/>
              <a:gd name="connsiteY42" fmla="*/ 2160549 h 4837044"/>
              <a:gd name="connsiteX43" fmla="*/ 0 w 11509513"/>
              <a:gd name="connsiteY43" fmla="*/ 1547863 h 4837044"/>
              <a:gd name="connsiteX44" fmla="*/ 0 w 11509513"/>
              <a:gd name="connsiteY44" fmla="*/ 806190 h 4837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1509513" h="4837044" fill="none" extrusionOk="0">
                <a:moveTo>
                  <a:pt x="0" y="806190"/>
                </a:moveTo>
                <a:cubicBezTo>
                  <a:pt x="107145" y="379312"/>
                  <a:pt x="338744" y="8122"/>
                  <a:pt x="806190" y="0"/>
                </a:cubicBezTo>
                <a:cubicBezTo>
                  <a:pt x="978474" y="-11000"/>
                  <a:pt x="1153412" y="-14986"/>
                  <a:pt x="1367028" y="0"/>
                </a:cubicBezTo>
                <a:cubicBezTo>
                  <a:pt x="1580644" y="14986"/>
                  <a:pt x="1636063" y="-7918"/>
                  <a:pt x="1729922" y="0"/>
                </a:cubicBezTo>
                <a:cubicBezTo>
                  <a:pt x="1823781" y="7918"/>
                  <a:pt x="2402337" y="-8406"/>
                  <a:pt x="2587674" y="0"/>
                </a:cubicBezTo>
                <a:cubicBezTo>
                  <a:pt x="2773011" y="8406"/>
                  <a:pt x="3082956" y="-25171"/>
                  <a:pt x="3247483" y="0"/>
                </a:cubicBezTo>
                <a:cubicBezTo>
                  <a:pt x="3412010" y="25171"/>
                  <a:pt x="3682870" y="-26491"/>
                  <a:pt x="4105234" y="0"/>
                </a:cubicBezTo>
                <a:cubicBezTo>
                  <a:pt x="4527598" y="26491"/>
                  <a:pt x="4534281" y="-3460"/>
                  <a:pt x="4666072" y="0"/>
                </a:cubicBezTo>
                <a:cubicBezTo>
                  <a:pt x="4797863" y="3460"/>
                  <a:pt x="4995063" y="-21846"/>
                  <a:pt x="5127938" y="0"/>
                </a:cubicBezTo>
                <a:cubicBezTo>
                  <a:pt x="5260813" y="21846"/>
                  <a:pt x="5510124" y="-19937"/>
                  <a:pt x="5787747" y="0"/>
                </a:cubicBezTo>
                <a:cubicBezTo>
                  <a:pt x="6065370" y="19937"/>
                  <a:pt x="6332580" y="-15350"/>
                  <a:pt x="6546527" y="0"/>
                </a:cubicBezTo>
                <a:cubicBezTo>
                  <a:pt x="6760474" y="15350"/>
                  <a:pt x="7023320" y="26774"/>
                  <a:pt x="7404279" y="0"/>
                </a:cubicBezTo>
                <a:cubicBezTo>
                  <a:pt x="7785238" y="-26774"/>
                  <a:pt x="7985576" y="8938"/>
                  <a:pt x="8163059" y="0"/>
                </a:cubicBezTo>
                <a:cubicBezTo>
                  <a:pt x="8340542" y="-8938"/>
                  <a:pt x="8683176" y="21256"/>
                  <a:pt x="9020810" y="0"/>
                </a:cubicBezTo>
                <a:cubicBezTo>
                  <a:pt x="9358444" y="-21256"/>
                  <a:pt x="9597526" y="-24932"/>
                  <a:pt x="9779591" y="0"/>
                </a:cubicBezTo>
                <a:cubicBezTo>
                  <a:pt x="9961656" y="24932"/>
                  <a:pt x="10390746" y="-33917"/>
                  <a:pt x="10703323" y="0"/>
                </a:cubicBezTo>
                <a:cubicBezTo>
                  <a:pt x="11150522" y="-24744"/>
                  <a:pt x="11464549" y="426249"/>
                  <a:pt x="11509513" y="806190"/>
                </a:cubicBezTo>
                <a:cubicBezTo>
                  <a:pt x="11488208" y="1147025"/>
                  <a:pt x="11542484" y="1222878"/>
                  <a:pt x="11509513" y="1515616"/>
                </a:cubicBezTo>
                <a:cubicBezTo>
                  <a:pt x="11476542" y="1808354"/>
                  <a:pt x="11530240" y="1888766"/>
                  <a:pt x="11509513" y="2063809"/>
                </a:cubicBezTo>
                <a:cubicBezTo>
                  <a:pt x="11488786" y="2238852"/>
                  <a:pt x="11521741" y="2522222"/>
                  <a:pt x="11509513" y="2644248"/>
                </a:cubicBezTo>
                <a:cubicBezTo>
                  <a:pt x="11497285" y="2766274"/>
                  <a:pt x="11487747" y="3103868"/>
                  <a:pt x="11509513" y="3224688"/>
                </a:cubicBezTo>
                <a:cubicBezTo>
                  <a:pt x="11531279" y="3345508"/>
                  <a:pt x="11524761" y="3802197"/>
                  <a:pt x="11509513" y="4030854"/>
                </a:cubicBezTo>
                <a:cubicBezTo>
                  <a:pt x="11483185" y="4433754"/>
                  <a:pt x="11093691" y="4833385"/>
                  <a:pt x="10703323" y="4837044"/>
                </a:cubicBezTo>
                <a:cubicBezTo>
                  <a:pt x="10534271" y="4852532"/>
                  <a:pt x="10488281" y="4834562"/>
                  <a:pt x="10340428" y="4837044"/>
                </a:cubicBezTo>
                <a:cubicBezTo>
                  <a:pt x="10192576" y="4839526"/>
                  <a:pt x="10073033" y="4835656"/>
                  <a:pt x="9878562" y="4837044"/>
                </a:cubicBezTo>
                <a:cubicBezTo>
                  <a:pt x="9684091" y="4838432"/>
                  <a:pt x="9200120" y="4861819"/>
                  <a:pt x="9020810" y="4837044"/>
                </a:cubicBezTo>
                <a:cubicBezTo>
                  <a:pt x="8841500" y="4812269"/>
                  <a:pt x="8785280" y="4816371"/>
                  <a:pt x="8558944" y="4837044"/>
                </a:cubicBezTo>
                <a:cubicBezTo>
                  <a:pt x="8332608" y="4857717"/>
                  <a:pt x="8135110" y="4844817"/>
                  <a:pt x="7800164" y="4837044"/>
                </a:cubicBezTo>
                <a:cubicBezTo>
                  <a:pt x="7465218" y="4829271"/>
                  <a:pt x="7268887" y="4858722"/>
                  <a:pt x="6942412" y="4837044"/>
                </a:cubicBezTo>
                <a:cubicBezTo>
                  <a:pt x="6615937" y="4815366"/>
                  <a:pt x="6678686" y="4828667"/>
                  <a:pt x="6579518" y="4837044"/>
                </a:cubicBezTo>
                <a:cubicBezTo>
                  <a:pt x="6480350" y="4845421"/>
                  <a:pt x="6026831" y="4812881"/>
                  <a:pt x="5721766" y="4837044"/>
                </a:cubicBezTo>
                <a:cubicBezTo>
                  <a:pt x="5416701" y="4861207"/>
                  <a:pt x="5038486" y="4827340"/>
                  <a:pt x="4864015" y="4837044"/>
                </a:cubicBezTo>
                <a:cubicBezTo>
                  <a:pt x="4689544" y="4846748"/>
                  <a:pt x="4658005" y="4841001"/>
                  <a:pt x="4501120" y="4837044"/>
                </a:cubicBezTo>
                <a:cubicBezTo>
                  <a:pt x="4344236" y="4833087"/>
                  <a:pt x="4143520" y="4821868"/>
                  <a:pt x="3841311" y="4837044"/>
                </a:cubicBezTo>
                <a:cubicBezTo>
                  <a:pt x="3539102" y="4852220"/>
                  <a:pt x="3430537" y="4832419"/>
                  <a:pt x="3280473" y="4837044"/>
                </a:cubicBezTo>
                <a:cubicBezTo>
                  <a:pt x="3130409" y="4841669"/>
                  <a:pt x="2969721" y="4818164"/>
                  <a:pt x="2719636" y="4837044"/>
                </a:cubicBezTo>
                <a:cubicBezTo>
                  <a:pt x="2469551" y="4855924"/>
                  <a:pt x="2290182" y="4815023"/>
                  <a:pt x="2158798" y="4837044"/>
                </a:cubicBezTo>
                <a:cubicBezTo>
                  <a:pt x="2027414" y="4859065"/>
                  <a:pt x="1893064" y="4823559"/>
                  <a:pt x="1795903" y="4837044"/>
                </a:cubicBezTo>
                <a:cubicBezTo>
                  <a:pt x="1698743" y="4850529"/>
                  <a:pt x="1103238" y="4821248"/>
                  <a:pt x="806190" y="4837044"/>
                </a:cubicBezTo>
                <a:cubicBezTo>
                  <a:pt x="354354" y="4870231"/>
                  <a:pt x="-9166" y="4458866"/>
                  <a:pt x="0" y="4030854"/>
                </a:cubicBezTo>
                <a:cubicBezTo>
                  <a:pt x="6787" y="3842030"/>
                  <a:pt x="-18222" y="3727149"/>
                  <a:pt x="0" y="3482661"/>
                </a:cubicBezTo>
                <a:cubicBezTo>
                  <a:pt x="18222" y="3238173"/>
                  <a:pt x="-2772" y="3134547"/>
                  <a:pt x="0" y="2837728"/>
                </a:cubicBezTo>
                <a:cubicBezTo>
                  <a:pt x="2772" y="2540909"/>
                  <a:pt x="-33405" y="2319352"/>
                  <a:pt x="0" y="2160549"/>
                </a:cubicBezTo>
                <a:cubicBezTo>
                  <a:pt x="33405" y="2001746"/>
                  <a:pt x="28085" y="1810978"/>
                  <a:pt x="0" y="1547863"/>
                </a:cubicBezTo>
                <a:cubicBezTo>
                  <a:pt x="-28085" y="1284748"/>
                  <a:pt x="32382" y="989982"/>
                  <a:pt x="0" y="806190"/>
                </a:cubicBezTo>
                <a:close/>
              </a:path>
              <a:path w="11509513" h="4837044" stroke="0" extrusionOk="0">
                <a:moveTo>
                  <a:pt x="0" y="806190"/>
                </a:moveTo>
                <a:cubicBezTo>
                  <a:pt x="-9029" y="355375"/>
                  <a:pt x="283588" y="29033"/>
                  <a:pt x="806190" y="0"/>
                </a:cubicBezTo>
                <a:cubicBezTo>
                  <a:pt x="1225518" y="33292"/>
                  <a:pt x="1310821" y="1026"/>
                  <a:pt x="1663942" y="0"/>
                </a:cubicBezTo>
                <a:cubicBezTo>
                  <a:pt x="2017063" y="-1026"/>
                  <a:pt x="2082160" y="4091"/>
                  <a:pt x="2224779" y="0"/>
                </a:cubicBezTo>
                <a:cubicBezTo>
                  <a:pt x="2367398" y="-4091"/>
                  <a:pt x="2476343" y="3315"/>
                  <a:pt x="2686645" y="0"/>
                </a:cubicBezTo>
                <a:cubicBezTo>
                  <a:pt x="2896947" y="-3315"/>
                  <a:pt x="3156358" y="-6328"/>
                  <a:pt x="3445425" y="0"/>
                </a:cubicBezTo>
                <a:cubicBezTo>
                  <a:pt x="3734492" y="6328"/>
                  <a:pt x="3857527" y="-26508"/>
                  <a:pt x="4006263" y="0"/>
                </a:cubicBezTo>
                <a:cubicBezTo>
                  <a:pt x="4154999" y="26508"/>
                  <a:pt x="4594421" y="25004"/>
                  <a:pt x="4864015" y="0"/>
                </a:cubicBezTo>
                <a:cubicBezTo>
                  <a:pt x="5133609" y="-25004"/>
                  <a:pt x="5100324" y="14235"/>
                  <a:pt x="5325881" y="0"/>
                </a:cubicBezTo>
                <a:cubicBezTo>
                  <a:pt x="5551438" y="-14235"/>
                  <a:pt x="5886136" y="13806"/>
                  <a:pt x="6183632" y="0"/>
                </a:cubicBezTo>
                <a:cubicBezTo>
                  <a:pt x="6481128" y="-13806"/>
                  <a:pt x="6429846" y="7719"/>
                  <a:pt x="6546527" y="0"/>
                </a:cubicBezTo>
                <a:cubicBezTo>
                  <a:pt x="6663208" y="-7719"/>
                  <a:pt x="6925990" y="-26556"/>
                  <a:pt x="7206336" y="0"/>
                </a:cubicBezTo>
                <a:cubicBezTo>
                  <a:pt x="7486682" y="26556"/>
                  <a:pt x="7671481" y="10861"/>
                  <a:pt x="7866145" y="0"/>
                </a:cubicBezTo>
                <a:cubicBezTo>
                  <a:pt x="8060809" y="-10861"/>
                  <a:pt x="8310505" y="18896"/>
                  <a:pt x="8426982" y="0"/>
                </a:cubicBezTo>
                <a:cubicBezTo>
                  <a:pt x="8543459" y="-18896"/>
                  <a:pt x="9058872" y="-31840"/>
                  <a:pt x="9284734" y="0"/>
                </a:cubicBezTo>
                <a:cubicBezTo>
                  <a:pt x="9510596" y="31840"/>
                  <a:pt x="9850622" y="-12667"/>
                  <a:pt x="10142485" y="0"/>
                </a:cubicBezTo>
                <a:cubicBezTo>
                  <a:pt x="10434348" y="12667"/>
                  <a:pt x="10497165" y="-25881"/>
                  <a:pt x="10703323" y="0"/>
                </a:cubicBezTo>
                <a:cubicBezTo>
                  <a:pt x="11081853" y="-62858"/>
                  <a:pt x="11457518" y="283218"/>
                  <a:pt x="11509513" y="806190"/>
                </a:cubicBezTo>
                <a:cubicBezTo>
                  <a:pt x="11529408" y="1052045"/>
                  <a:pt x="11508068" y="1244409"/>
                  <a:pt x="11509513" y="1483369"/>
                </a:cubicBezTo>
                <a:cubicBezTo>
                  <a:pt x="11510958" y="1722329"/>
                  <a:pt x="11516628" y="1907225"/>
                  <a:pt x="11509513" y="2031562"/>
                </a:cubicBezTo>
                <a:cubicBezTo>
                  <a:pt x="11502398" y="2155899"/>
                  <a:pt x="11512128" y="2447170"/>
                  <a:pt x="11509513" y="2612002"/>
                </a:cubicBezTo>
                <a:cubicBezTo>
                  <a:pt x="11506898" y="2776834"/>
                  <a:pt x="11535845" y="3178111"/>
                  <a:pt x="11509513" y="3321428"/>
                </a:cubicBezTo>
                <a:cubicBezTo>
                  <a:pt x="11483181" y="3464745"/>
                  <a:pt x="11484329" y="3866360"/>
                  <a:pt x="11509513" y="4030854"/>
                </a:cubicBezTo>
                <a:cubicBezTo>
                  <a:pt x="11542893" y="4542193"/>
                  <a:pt x="11120693" y="4851744"/>
                  <a:pt x="10703323" y="4837044"/>
                </a:cubicBezTo>
                <a:cubicBezTo>
                  <a:pt x="10406758" y="4854079"/>
                  <a:pt x="10111806" y="4812359"/>
                  <a:pt x="9944543" y="4837044"/>
                </a:cubicBezTo>
                <a:cubicBezTo>
                  <a:pt x="9777280" y="4861729"/>
                  <a:pt x="9688050" y="4821223"/>
                  <a:pt x="9581648" y="4837044"/>
                </a:cubicBezTo>
                <a:cubicBezTo>
                  <a:pt x="9475247" y="4852865"/>
                  <a:pt x="9060748" y="4866630"/>
                  <a:pt x="8921839" y="4837044"/>
                </a:cubicBezTo>
                <a:cubicBezTo>
                  <a:pt x="8782930" y="4807458"/>
                  <a:pt x="8689460" y="4836865"/>
                  <a:pt x="8459973" y="4837044"/>
                </a:cubicBezTo>
                <a:cubicBezTo>
                  <a:pt x="8230486" y="4837223"/>
                  <a:pt x="8017604" y="4852806"/>
                  <a:pt x="7701193" y="4837044"/>
                </a:cubicBezTo>
                <a:cubicBezTo>
                  <a:pt x="7384782" y="4821282"/>
                  <a:pt x="7407301" y="4829315"/>
                  <a:pt x="7239326" y="4837044"/>
                </a:cubicBezTo>
                <a:cubicBezTo>
                  <a:pt x="7071351" y="4844773"/>
                  <a:pt x="6701863" y="4843309"/>
                  <a:pt x="6480546" y="4837044"/>
                </a:cubicBezTo>
                <a:cubicBezTo>
                  <a:pt x="6259229" y="4830779"/>
                  <a:pt x="6248441" y="4845955"/>
                  <a:pt x="6117651" y="4837044"/>
                </a:cubicBezTo>
                <a:cubicBezTo>
                  <a:pt x="5986861" y="4828133"/>
                  <a:pt x="5638095" y="4831522"/>
                  <a:pt x="5358871" y="4837044"/>
                </a:cubicBezTo>
                <a:cubicBezTo>
                  <a:pt x="5079647" y="4842566"/>
                  <a:pt x="5117558" y="4849045"/>
                  <a:pt x="4897005" y="4837044"/>
                </a:cubicBezTo>
                <a:cubicBezTo>
                  <a:pt x="4676452" y="4825043"/>
                  <a:pt x="4640811" y="4827054"/>
                  <a:pt x="4534110" y="4837044"/>
                </a:cubicBezTo>
                <a:cubicBezTo>
                  <a:pt x="4427409" y="4847034"/>
                  <a:pt x="4170802" y="4833056"/>
                  <a:pt x="4072244" y="4837044"/>
                </a:cubicBezTo>
                <a:cubicBezTo>
                  <a:pt x="3973686" y="4841032"/>
                  <a:pt x="3549803" y="4863196"/>
                  <a:pt x="3313464" y="4837044"/>
                </a:cubicBezTo>
                <a:cubicBezTo>
                  <a:pt x="3077125" y="4810892"/>
                  <a:pt x="3051977" y="4841436"/>
                  <a:pt x="2851597" y="4837044"/>
                </a:cubicBezTo>
                <a:cubicBezTo>
                  <a:pt x="2651217" y="4832652"/>
                  <a:pt x="2637195" y="4835841"/>
                  <a:pt x="2488703" y="4837044"/>
                </a:cubicBezTo>
                <a:cubicBezTo>
                  <a:pt x="2340211" y="4838247"/>
                  <a:pt x="2184743" y="4843882"/>
                  <a:pt x="2026836" y="4837044"/>
                </a:cubicBezTo>
                <a:cubicBezTo>
                  <a:pt x="1868929" y="4830206"/>
                  <a:pt x="1607272" y="4856376"/>
                  <a:pt x="1465999" y="4837044"/>
                </a:cubicBezTo>
                <a:cubicBezTo>
                  <a:pt x="1324726" y="4817712"/>
                  <a:pt x="1026157" y="4829868"/>
                  <a:pt x="806190" y="4837044"/>
                </a:cubicBezTo>
                <a:cubicBezTo>
                  <a:pt x="318138" y="4879537"/>
                  <a:pt x="93597" y="4497107"/>
                  <a:pt x="0" y="4030854"/>
                </a:cubicBezTo>
                <a:cubicBezTo>
                  <a:pt x="-5468" y="3863672"/>
                  <a:pt x="19004" y="3469803"/>
                  <a:pt x="0" y="3321428"/>
                </a:cubicBezTo>
                <a:cubicBezTo>
                  <a:pt x="-19004" y="3173053"/>
                  <a:pt x="10964" y="2886501"/>
                  <a:pt x="0" y="2612002"/>
                </a:cubicBezTo>
                <a:cubicBezTo>
                  <a:pt x="-10964" y="2337503"/>
                  <a:pt x="30966" y="2108757"/>
                  <a:pt x="0" y="1934822"/>
                </a:cubicBezTo>
                <a:cubicBezTo>
                  <a:pt x="-30966" y="1760887"/>
                  <a:pt x="-10878" y="1151461"/>
                  <a:pt x="0" y="80619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56B7E8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35" name="TextBox 13">
            <a:extLst>
              <a:ext uri="{FF2B5EF4-FFF2-40B4-BE49-F238E27FC236}">
                <a16:creationId xmlns:a16="http://schemas.microsoft.com/office/drawing/2014/main" id="{03296D5D-F54F-3377-E69D-8E459EDA28A2}"/>
              </a:ext>
            </a:extLst>
          </p:cNvPr>
          <p:cNvSpPr txBox="1"/>
          <p:nvPr/>
        </p:nvSpPr>
        <p:spPr>
          <a:xfrm>
            <a:off x="688929" y="350031"/>
            <a:ext cx="2565548" cy="850446"/>
          </a:xfrm>
          <a:prstGeom prst="rect">
            <a:avLst/>
          </a:prstGeom>
        </p:spPr>
        <p:txBody>
          <a:bodyPr lIns="0" tIns="135467" rIns="0" bIns="135467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400" b="1" i="0" u="none" strike="noStrike" spc="107" dirty="0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참고자료</a:t>
            </a:r>
            <a:endParaRPr lang="en" sz="5400" b="1" i="0" u="none" strike="noStrike" spc="107" dirty="0">
              <a:solidFill>
                <a:srgbClr val="FFFFFF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24271C-FEA3-21CF-A203-30F8FB39486A}"/>
              </a:ext>
            </a:extLst>
          </p:cNvPr>
          <p:cNvSpPr txBox="1"/>
          <p:nvPr/>
        </p:nvSpPr>
        <p:spPr>
          <a:xfrm>
            <a:off x="1060948" y="1751083"/>
            <a:ext cx="10295310" cy="4308872"/>
          </a:xfrm>
          <a:prstGeom prst="rect">
            <a:avLst/>
          </a:prstGeom>
          <a:noFill/>
        </p:spPr>
        <p:txBody>
          <a:bodyPr wrap="square" spcCol="360000" rtlCol="0">
            <a:spAutoFit/>
          </a:bodyPr>
          <a:lstStyle/>
          <a:p>
            <a:r>
              <a:rPr lang="ko-KR" altLang="en-US" b="1" dirty="0">
                <a:latin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참고 사이트</a:t>
            </a:r>
            <a:endParaRPr lang="en-US" altLang="ko-KR" sz="1400" b="1" dirty="0">
              <a:latin typeface="+mn-ea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ko-KR" sz="1400" dirty="0">
                <a:solidFill>
                  <a:srgbClr val="467886"/>
                </a:solidFill>
                <a:latin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https://healthyinsight.co.kr/%EC%9D%B4%EB%AF%B8%EC%A7%80-%EB%B6%84%EB%A5%98-cnn</a:t>
            </a:r>
            <a:r>
              <a:rPr lang="en-US" altLang="ko-KR" sz="1400" dirty="0">
                <a:latin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altLang="ko-KR" sz="1400" dirty="0">
              <a:solidFill>
                <a:srgbClr val="467886"/>
              </a:solidFill>
              <a:latin typeface="+mn-ea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ko-KR" sz="1400" dirty="0">
                <a:solidFill>
                  <a:srgbClr val="467886"/>
                </a:solidFill>
                <a:latin typeface="+mn-e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https://velog.io/@xpelqpdj0422/11.-OCR-%EA%B8%B0%EC%88%A0%EC%9D%98-%EA%B0%9C%EC%9A%</a:t>
            </a:r>
            <a:r>
              <a:rPr lang="en-US" altLang="ko-KR" sz="1400" dirty="0">
                <a:latin typeface="+mn-e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94</a:t>
            </a:r>
            <a:endParaRPr lang="en-US" altLang="ko-KR" sz="1400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https://github.com/tesseract-ocr/tesseract</a:t>
            </a:r>
          </a:p>
          <a:p>
            <a:r>
              <a:rPr lang="en-US" altLang="ko-KR" sz="1400" dirty="0">
                <a:latin typeface="+mn-ea"/>
              </a:rPr>
              <a:t>https://www.klippa.com/en/blog/information/tesseract-ocr/</a:t>
            </a:r>
          </a:p>
          <a:p>
            <a:r>
              <a:rPr lang="en-US" altLang="ko-KR" sz="1400" dirty="0">
                <a:latin typeface="+mn-ea"/>
              </a:rPr>
              <a:t>https://github.com/JaidedAI/EasyOCR</a:t>
            </a:r>
          </a:p>
          <a:p>
            <a:r>
              <a:rPr lang="en-US" altLang="ko-KR" sz="1400" dirty="0">
                <a:latin typeface="+mn-ea"/>
              </a:rPr>
              <a:t>https://docs.unstructured.io/examplecode/codesamples/apioss/table-extraction-from-pdf</a:t>
            </a:r>
          </a:p>
          <a:p>
            <a:r>
              <a:rPr lang="en-US" altLang="ko-KR" sz="1400" dirty="0">
                <a:latin typeface="+mn-ea"/>
              </a:rPr>
              <a:t>https://velog.io/@smile_b/Grayscaling-Images</a:t>
            </a:r>
          </a:p>
          <a:p>
            <a:r>
              <a:rPr lang="en-US" altLang="ko-KR" sz="1400" dirty="0">
                <a:latin typeface="+mn-ea"/>
              </a:rPr>
              <a:t>https://analyticsindiamag.com/ai-trends/how-differential-binarization-can-improve-real-time-scene-text-detection/</a:t>
            </a:r>
          </a:p>
          <a:p>
            <a:r>
              <a:rPr lang="en-US" altLang="ko-KR" sz="1400" dirty="0">
                <a:latin typeface="+mn-ea"/>
              </a:rPr>
              <a:t>https://canvas4sh.tistory.com/334</a:t>
            </a:r>
            <a:endParaRPr lang="ko-KR" altLang="en-US" sz="1400" dirty="0">
              <a:latin typeface="+mn-ea"/>
            </a:endParaRPr>
          </a:p>
          <a:p>
            <a:endParaRPr lang="en-US" altLang="ko-KR" sz="1400" dirty="0">
              <a:latin typeface="+mn-ea"/>
            </a:endParaRPr>
          </a:p>
          <a:p>
            <a:endParaRPr lang="en-US" altLang="ko-KR" sz="1400" dirty="0">
              <a:latin typeface="+mn-ea"/>
            </a:endParaRPr>
          </a:p>
          <a:p>
            <a:r>
              <a:rPr lang="ko-KR" altLang="en-US" b="1" dirty="0">
                <a:latin typeface="+mn-ea"/>
              </a:rPr>
              <a:t>논문</a:t>
            </a:r>
            <a:endParaRPr lang="en-US" altLang="ko-KR" b="1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An End-to-End Trainable Neural Network for Image-based Sequence Recognition and Its Application to Scene Text Recognition</a:t>
            </a:r>
            <a:endParaRPr lang="ko-KR" altLang="en-US" sz="1400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Connectionist Temporal Classification: Labelling Unsegmented Sequence Data with Recurrent Neural Networks </a:t>
            </a:r>
            <a:endParaRPr lang="ko-KR" altLang="en-US" sz="1400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Character Region Awareness for Text Detection</a:t>
            </a:r>
          </a:p>
          <a:p>
            <a:r>
              <a:rPr lang="en-US" altLang="ko-KR" sz="1400" dirty="0">
                <a:latin typeface="+mn-ea"/>
              </a:rPr>
              <a:t>Pyramid Mask Text Detector</a:t>
            </a:r>
            <a:endParaRPr lang="ko-KR" altLang="en-US" sz="1400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Robust Scene Text Recognition with Automatic Rectification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4935745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A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A7E3834-C4E2-0331-0BCD-0856289A639D}"/>
              </a:ext>
            </a:extLst>
          </p:cNvPr>
          <p:cNvSpPr/>
          <p:nvPr/>
        </p:nvSpPr>
        <p:spPr>
          <a:xfrm>
            <a:off x="978225" y="2263273"/>
            <a:ext cx="6979795" cy="1446550"/>
          </a:xfrm>
          <a:prstGeom prst="rect">
            <a:avLst/>
          </a:prstGeom>
          <a:solidFill>
            <a:srgbClr val="25ACFF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8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감사합니다 </a:t>
            </a:r>
            <a:r>
              <a:rPr lang="en-US" altLang="ko-KR" sz="6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:&gt;</a:t>
            </a:r>
            <a:endParaRPr lang="en-US" altLang="ko-KR" sz="8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8" name="Picture 4" descr="お辞儀・挨拶をしている男の子のイラスト">
            <a:extLst>
              <a:ext uri="{FF2B5EF4-FFF2-40B4-BE49-F238E27FC236}">
                <a16:creationId xmlns:a16="http://schemas.microsoft.com/office/drawing/2014/main" id="{D78A4592-D141-BF62-0C76-E9B9D21CF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723" y="2406747"/>
            <a:ext cx="4115082" cy="458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394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673C8-EA37-F2CD-892F-AED601CD1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879F5F-ECD6-C8C5-20E8-5E1AD7C41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7E55BD-3713-D591-2397-DFEC21A2F0C1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핵심 엔진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Tesseract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9BF9007-D132-4374-DBB1-1E60B620A2A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7463133-9E22-3080-5216-D3D4485660F4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B8E009E9-82E3-633F-4EC7-3AA590A96EA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C5F2F23-2556-6065-F323-C77EC818C6B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8E5D222E-8E8A-6F90-8BDA-80CF3C6076F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9D6C4EE7-B962-065A-5628-B083FD023EE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C7726AAF-452F-B9A2-C1E0-B4E0BB58570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62A5894-8C8F-8E74-E70D-AC6B648BB28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CCA9994-974E-3F32-CBAD-2903D956F2A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2DC88ABD-9B2B-1EBD-A5AE-4EF1B5762E7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1A65B40-4DF4-8A39-4A27-A295C29A169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FF35E15B-26A7-7AAB-EF6C-402FC065CE2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D98B901-1D5D-5272-0CFE-C966C6D2017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6EDACD10-641C-79E2-326B-BFC04432287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FC1C1E99-BAAB-6BF0-C0AE-57BFD86CD55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A0D905E9-424F-42B1-636D-8195DBF4F48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62F2840-168A-9829-7A14-EFCF71A8717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5014101-CB98-E66D-EB74-DFD8EE4E580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52D73EF1-1C30-CB59-2C86-7FFA573C5D5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38BA0BD7-6013-DCCA-FCC3-9A1F7EFE7C9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5D84A2A-FEFC-D48B-428D-16569BE8052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7BAD5A5-F3E2-12CF-C3BC-8903B697DC4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87260402-FB4C-DF86-0608-4FB2AC0F949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D1B7578-7E4B-2611-614D-2BF8F9EB94D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8E34DA83-7467-5A81-6068-F58D2D39FF4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C6342570-6DD6-B54D-4FE5-09B74BF8762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BC4B35B-1654-B5D2-76E4-5ADD231E69C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DC510D07-B13A-8F3F-9E4A-86B9DD9E5E1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272067D2-78D9-AF65-9C00-4D66B4559B3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68D23772-33FE-2B7C-8957-7B3397DCE9D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EA831EF7-264F-5E1A-044B-B86F70E01DA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5DB41FD-1655-B0BF-D635-428E7BB9041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8D79ABCF-3D1A-19E6-B09A-5BEF268649A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9A3A9A04-1424-F624-CBE9-D1B4E811B02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916066D7-E6CA-8AA8-5A95-97074FA308F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D4A15EFF-EB9B-A9D3-D002-BEE387A1F67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2C77CEA-0F32-614E-1259-C635E49D527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7AB912B0-5209-22C6-1D2B-E5A14A7C5D9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F3E6A038-13BD-B9B9-5BDE-CD08A259855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CF2748BE-CB42-607C-E27E-06813F5EA43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6C68BF5-6AC2-D974-8128-FC4CC0EDCA38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A99F803E-B5F3-2914-4A3F-E8FCDD94518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FA278F5-D320-A6CF-4BDC-2F47730169D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7439BDD-466B-A00C-4385-33197BAAE32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46169EE9-E781-EE20-6F2D-3A651EEEDC6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6728A13C-2422-370B-31CC-0C44A055BED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6835E0C2-B013-0A1E-8D8A-DD6612E7850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FD376A3C-16C9-1ADA-FB4B-6E1F73E6D13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56C35060-CF26-0B9C-F151-074CEA5F7CB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DE008A4-DD82-D9C0-14A0-627DD7A412C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3382AE1A-5518-3F75-8DC5-8D7683CD089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D8F00A62-62F2-DCD6-AACB-01A78BA72AD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573E3524-89A8-AB6E-1861-3F0CDDE3531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87AEDFEF-C61E-8325-CD5D-324FA4DCB55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0A5A7592-29FF-1D53-6EA4-811CD58E9AA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70B177D-3AEF-ECD9-D522-5A12AD80EE0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EE900EE9-E9B4-5AD8-8753-D0733028815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C9AD4BF3-1E94-C51D-039D-8C12B5CEE97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276A133D-A6D2-BEDB-FD0D-C1335E1B9FE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DB5C0D3E-A50D-CC67-7A5A-FA53D07E925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84D76F13-61E9-2E5F-910E-497EDADD4B2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2673AAE3-D58A-830B-1C16-6A1DA8717B3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DC45869E-5FAE-1CAF-C93E-B8E63BD553F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96A1C82-0289-2281-F0AD-B1E8C8EE363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9654EE58-B5A0-F0EF-24F8-EBF2F4E12C0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4D0C86FA-AE80-DB8F-3B43-EDB04807505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1707E554-823B-2476-FF2B-68285FD068F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62947699-A7A7-C484-B36A-5F494C59F99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5D2DB8AA-A844-03A1-05FB-4EF9DD0FD71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BBA5C11-AECF-2589-8A22-FD2FF9A219A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0F5941EB-DC9D-E5EF-A71F-E845BF959F7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37F198AD-FE66-C53C-FC6F-4E26CF12BFE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FADE8AF4-B9BF-F883-670D-7BF7FCC4E47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98696A66-DC7A-E303-D3E8-FA674825EAC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B5E258CF-3037-C29A-774C-A264CFEE0DA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10FC23DE-CC6D-EF64-BB4F-9EF5F217472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581388DE-6A2B-84FA-7F57-1E632DECD49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0CE36C42-0FC4-561E-F934-919E29233AF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2A0002B2-62BD-04AC-03BB-4E4E7E831C8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" name="그림 1" descr="그래픽, 폰트, 그래픽 디자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6FB1FF6-4437-2893-0983-5D13B2F3E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996" y="1840664"/>
            <a:ext cx="8210010" cy="363586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76F30D2-C08E-B46A-E396-7166315E1482}"/>
              </a:ext>
            </a:extLst>
          </p:cNvPr>
          <p:cNvSpPr txBox="1"/>
          <p:nvPr/>
        </p:nvSpPr>
        <p:spPr>
          <a:xfrm>
            <a:off x="363000" y="6356350"/>
            <a:ext cx="3100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u="sng" dirty="0">
                <a:solidFill>
                  <a:srgbClr val="0070C0"/>
                </a:solidFill>
              </a:rPr>
              <a:t>https://github.com/tesseract-ocr/tesseract</a:t>
            </a:r>
            <a:endParaRPr lang="ko-KR" altLang="en-US" sz="12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296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786BF-71B6-0EFB-00DA-FC2867F65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B537794-3865-13A8-CA2A-783E40495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FB2E02-535C-D0D6-1926-14933E0AD768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8DC9382-EFBE-F2CF-3A43-D82B3AAAF722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40660BC-FD4B-83A4-C6C8-54285D729DF2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F10AEF8-6495-CDEE-D049-187BD4A2DB4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AF77450-B14B-583A-D606-1F4139B92EF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A65F7C49-5732-0D92-5400-B7FE46794DD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0F00D4A0-C128-3238-A1EA-1DC2FC47260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DEB68B75-D3C7-C302-FF68-7A305D6609E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C5CC2C5F-043F-BC2B-5379-648684A3938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A80CD7E-B599-8584-9C7E-EDBABE476A3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DCF37DC4-B375-EED6-2824-53BAE3E51D5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4C9D583-332C-D165-1AB8-A38B2BE2BE2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FFD3A096-D69C-3DDF-AE9F-6C1BA6CD7CD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FD97C59-A245-C156-5A65-746DE838CE6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00D7AE79-75D5-3D6B-A916-B1DFB63D626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8265AC6D-C3A8-5A38-042A-9FFE7BB224E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FA33C779-6A08-9B28-F7BB-18B268F6F7E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E6AB3675-1DC9-8ADC-8858-5EC2D29ED7A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B95F414-5887-C227-D441-6F10A1FE07C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8CF5A652-4082-44AB-C8C3-B091B6857A0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B329FA04-0F49-5427-2E73-662EDE49913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82A77FE0-6B31-202F-9F49-0345EB874CA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DD31D8E-BF91-6F35-A2ED-C6D935B7160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E97C755A-7CD5-E258-A9E6-2B6BF28D37D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0510576F-3A9D-CCE0-068E-6B941C82383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053263C-C23F-55EF-AB06-62CDE96B317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A141440-CCB5-EF7D-4ABB-B0A1B650A66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E409304D-FA88-6459-3990-F053965CAB5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EFAC99A3-2BBD-B71A-EC78-DEADC3DADBD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C621C0F9-D45B-C38B-6582-AF6844A9C36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413A0862-B6C6-5088-100C-1037F38452F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0B00A68-C634-D853-DB1C-78F82A0DB55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5E511EC-1567-7BB9-E93F-D6686EFB6D6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5AA64A8-413E-D62E-7F2E-9BD161E4622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B0E0E874-D3B2-6611-E79B-4D46CC7A3D1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E043AD1-8C2C-1490-E036-4662D004FD0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728E2B2B-3B1B-9F86-6BC5-2042EA79AA5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979D8331-DE38-EA30-C5D9-30195311628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62CEE84E-15E0-34B3-23C6-B35B8BAF2AF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9648167-3345-AAF4-46C9-157CBFE1FD7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B2D3AFD-323D-D4CC-965B-0D2AEE0A843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552960D-2DE3-370C-ECE1-19C27B87D9A5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8487F9F-367F-C9FA-C894-302737C7A9C4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0BBFD6A0-ED59-8146-8DC6-E1BBB31AB51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A98DA9A7-D142-288A-9521-D6109BADD51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8267AD01-EF6D-9F74-CBBC-DC5597456BE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CCC0152-0C85-543E-322B-F31FDE07B25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6DB9B822-D106-743D-2755-4ECC8B0EFA9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62DC57D1-FA28-BF95-A6F9-1B4C1F5B3CA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0C6C1F1-6FAE-C156-BDBE-E9FA60942BC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A044BE03-9314-4F79-065B-3D6E24B56DD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E19FF425-0A23-BA66-0AE5-B585950C41F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CE4DDA7A-C9F1-D278-6605-28C924C8F3D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E0D4EAB2-01EA-6D93-A236-572D2798BFA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D0143301-D156-ED71-62B6-C710265E969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88C67209-D175-9F6F-2C0A-0655CB8C55B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423202DE-5452-7F63-456B-288406A662D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23B292A2-1C2C-7AAF-B5CD-DAC1BD14367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F0673B26-3B53-94F2-D401-E727DB4FF4C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362261B7-9462-65FD-4EEA-36A2D71B96C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27E70573-CAF0-4C9D-5B28-2C969423A19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10DB1A2C-786B-CA30-7150-AECE3B9A98D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BA763DB-DFBA-FCF0-AA76-8AD96DFAC4E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2D3E0960-6818-EFF8-52C9-4913ECAC564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454CBB61-0C8B-127F-020A-9620CD60F02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2E90AFE5-85DA-367E-06BA-F08B806522C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E4EB6F2E-44B9-5BD1-AC10-365468C442A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F604E2E-A981-9A4A-0D11-60C4C1C3C83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43DB0592-7A9F-1514-C4D1-3F5AF4A8847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C395A0F3-27C1-9919-EA87-870CC544BFE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8F5901B-DFB0-EDCB-2708-53FAADD4F62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61CC9082-4B57-8BEC-99DB-1908591A809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CE0803D2-6E6D-3458-E844-D6BA31C3663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15D019EC-1464-76D6-7D02-B9EC0E874B1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73D634EB-F05A-A9CB-E1F3-B985F99106D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CD337C71-BFD6-0E40-F629-E15DBBA3571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A098D2C0-7F7C-73DE-8B2C-A4A92E2E87E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F44E4917-9DB5-F9F7-D81B-DB8B05034D8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D394C4E3-E815-36D4-3E7D-3B772B31E33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9A0534FB-1A9F-E6E8-791A-ACDE76C92C5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050" name="Picture 2" descr="OCR-process-flow-visual">
            <a:extLst>
              <a:ext uri="{FF2B5EF4-FFF2-40B4-BE49-F238E27FC236}">
                <a16:creationId xmlns:a16="http://schemas.microsoft.com/office/drawing/2014/main" id="{4B84BD08-A3BB-609E-F1C3-6CAA61CD3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14" y="1597463"/>
            <a:ext cx="10733230" cy="419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8FCFC2-9D78-53CC-82A1-02542B388960}"/>
              </a:ext>
            </a:extLst>
          </p:cNvPr>
          <p:cNvSpPr txBox="1"/>
          <p:nvPr/>
        </p:nvSpPr>
        <p:spPr>
          <a:xfrm>
            <a:off x="401668" y="6334135"/>
            <a:ext cx="36391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https://www.klippa.com/en/blog/information/tesseract-ocr/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CAA6193-458F-1D97-62B9-52E8B4BBCB00}"/>
              </a:ext>
            </a:extLst>
          </p:cNvPr>
          <p:cNvSpPr/>
          <p:nvPr/>
        </p:nvSpPr>
        <p:spPr>
          <a:xfrm>
            <a:off x="645823" y="1266125"/>
            <a:ext cx="1347024" cy="1347024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67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21CF6-37EF-16A4-E970-CADE19E8F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C0974D-1689-4D2D-A269-792D30561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BEBCAD5-AD6F-63D9-B7D1-00ED55223939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835741E-8BD6-3F72-9393-BD0E33BB2A3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8AF4607-AE46-288D-3E65-E731C54C8FFD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BA275DE9-A3B2-83F0-BBCD-55BADF0E474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EA6E875-4844-7807-3D90-774407861DC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39CF33B5-E337-EE2E-8206-DD0926B35B1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E8B63E89-49CE-24F1-C7D3-0544805C3AD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94C5AACE-77B9-9692-A25A-9724AA1D706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056ADB6C-9254-D949-E1D1-22D1C5C8661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60DD4127-628D-B13B-19F7-B489046BF84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87C9255-8AFF-C008-2EB8-19674453B93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8EBC6131-B9FB-8588-46FA-8054754AD53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4363501-B880-B080-FC09-B19A06158B6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2AD7D8C4-1602-60C0-793A-1D14D935DD7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F6BEF47E-DEEF-324A-2D97-AEE249325A7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70C74525-8E58-8CD8-EBD2-6B1AE2477B0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AC84265A-B00C-3294-CE48-D60C219744C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7A4FC5DE-EBD5-3708-4F1B-DC3571E86E8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1F87DC10-F1C5-BB41-565E-9677130FB8E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366DCBB8-F4A4-0187-B8F9-2FBCA8B431F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128627F-A3E2-44F2-9885-0DCE13BC218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88D20A36-A436-8882-A389-712CF034799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8D53712-1802-9F53-A500-DC78E3DEEB8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D93EFA7-E0F8-D7EC-D1F2-9690D8EB54E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C003B324-1292-559B-A606-39D58E023FA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4521D410-8CFB-DD8E-4C3F-86676B84E1A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1BC83577-9FCF-FA15-BA37-AC44B7F19F3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B09AE4D-72FC-6E61-8BBF-F865D4EEAF6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1C4F51DD-45D5-4ADF-A94E-650A608C6CE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47100531-1EED-C65E-D711-8CA35EAC09C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E6C6C2D1-67FC-1427-2AD1-B53B9C57EF3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45CA918F-1E9B-D74C-8559-AA39D66BE61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3446D30-DE5E-CCDA-4D18-A0490974E07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780662E-BD62-9487-21AA-BEEF5B12D4D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AC32220B-6158-0414-FD03-2003FB5569B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5838212-BE9D-7CA8-C90B-8FDF622B8B2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772F3971-0A01-18BD-D527-5059608C399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CE115841-0653-5BD6-1FFA-034782CD976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655D5455-D8E3-AA58-E97E-E11BFB7E2F3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C96B976-ED82-73C6-4F85-0C09370CFB1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BF2370AA-6BF1-E5D7-E7BF-4831863B81B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8C38A8D-EE39-B7D3-E72E-1FAA21CDFF99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7BF69D8D-BC26-D41D-1BF0-8C7547A6119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CF9FF38B-B57C-2F94-B533-C95F16FC613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4BD729F7-8E3C-0732-CCE4-4553394358C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C6A5577A-11D9-54B6-5A8F-46674AF3817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0E7D9BDE-7E7C-D52E-7400-09FF9683485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B73B17F7-03EC-629D-4212-A1276243C8C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A316B3A9-5790-B442-C591-DADDB28CA19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A41C520A-6D2D-70CC-D581-6506DE84A40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96B59D4B-A1D6-FD22-12B2-577A0CDC6D6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CB065873-A3A8-38E0-5B7C-5FC94A87394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F8B3D3FD-A63E-3126-1D76-5FE1B1D27FC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8E999A27-BAC0-F7A4-16E7-7681D4C661F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EE9943BA-3EA3-1F70-4076-C522CCEF12A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030B9113-E012-F848-33D1-ABF097963D6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1D2B902B-9B9E-C1D8-D689-DCE4E86E722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C3700485-D95D-7232-3759-296CBA95EB2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91F59B08-A9C6-0589-5419-042FDD968EE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8121C655-62E2-3F78-94D9-9462E498284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D3CFEBB-7453-712F-4676-46F051F732F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D350E411-6A3F-E124-B4A4-1145BB26682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1CC4C682-997D-C64D-1EF1-19BEC30146E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AD1681F0-423C-8B10-DFE8-027687E8FE6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3E15059C-D17C-5A22-CF10-720C084EC0E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075FD2B3-55F2-66C4-6F7F-CE29C7AC9C1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3417E229-29B9-D6F7-DD5B-B56F47AA790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CEF7007-C90B-9CBE-5FD4-89D8E653285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62E59058-C6E0-5D64-EFD4-348CCE41051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0FB49D0D-C7FB-3BED-313F-3A2B9A8A8DA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97E0156E-3848-E5B2-2C48-E3060C5812A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D9DCB961-DC20-2605-758F-38206811143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694ED1D7-F9A9-ABA9-75C5-8DD9B9E7745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744C83C-0C26-4A1C-4AB9-E0DE0478FD4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241658BF-1FDF-EE57-0EF6-02C739B6F99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F1EB1DA-050A-1A30-68D0-5EBA425D636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EE935B5A-8B98-280C-1133-F0FA989BF3E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40BB2F87-E826-5DA9-5A14-1045C6A8012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E1027E9F-D7BD-596B-670F-2BC716F8B5F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8D05E7CD-AC18-0DC1-499A-D3B2AF20DA3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050" name="Picture 2" descr="OCR-process-flow-visual">
            <a:extLst>
              <a:ext uri="{FF2B5EF4-FFF2-40B4-BE49-F238E27FC236}">
                <a16:creationId xmlns:a16="http://schemas.microsoft.com/office/drawing/2014/main" id="{5672ACF3-8EEF-A804-89B7-63B789757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14" y="1597463"/>
            <a:ext cx="10733230" cy="419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9FBEC98D-7DF7-F912-A442-871372CF93FF}"/>
              </a:ext>
            </a:extLst>
          </p:cNvPr>
          <p:cNvSpPr/>
          <p:nvPr/>
        </p:nvSpPr>
        <p:spPr>
          <a:xfrm>
            <a:off x="3020721" y="1354862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785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3CD4D-EC63-6894-9DCA-86E65EE9C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A6A883C-7E4D-062F-65FA-3A64BFA29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EF97BC2-42B4-0528-ACAB-826671171722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2AD07F6-C930-6140-A348-1B448439CCDD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00FFD62-1D86-36C3-E6E9-300319D8FE3B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6F0EB45-5468-D352-6C37-9C64391D27C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F78D72A8-7490-1E59-4386-CFE1074B12A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06C56149-B3FA-ECCD-CAF1-301051535E0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FD551C37-E713-0842-512C-30E70E55766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3D858DAE-2D28-8E5A-95C9-EB071522E75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6A457D4-E38D-74B9-85F8-3356FBB29C9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E92CC63A-E617-3C09-AECE-CAD24C7D3E3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928AD6A7-1BA5-CBCB-45F7-F47F7BA96A9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9ECA32FC-4415-7E25-3442-472DCDB9C4A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6646A1A8-0AC9-313A-1C8B-4905917CCAF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F00CFFBF-C20B-945F-0893-7CDA9E0BD53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9E028371-2654-4BCD-7C28-83669C885C8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48EF769-28BA-B171-645A-5F5A13AC4A4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8577812-B7E6-F44F-4ECF-18896F253F5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C0BC1D1D-2E01-563E-8F4F-5D957D0232A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120D8F6D-B07F-551A-EE68-06952ACCCD3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43658E19-2F03-F0D0-67B9-C09982E1B33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3104121-5417-6A3E-2615-E12E515B978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6C9737D-2EF7-458C-662E-6CC179A6912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8557550-88F7-786D-B970-D60DBC8D5791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4D09F2C5-DFF6-AAC0-3D78-ED0E3B7F11E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09BA4A06-3072-6315-8AEC-5B52DED3A50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C165E2BB-2F18-3CCD-1FBF-31D5D489E06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9A5754F-6527-2FFC-7951-FFB81C84F50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57521EE-6EC6-77DC-1AA6-5FCF139F4BE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29CA1709-22E7-0576-3638-FD602B0F592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381D1E35-C525-3F9C-8DF0-BA53CC89D2E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63CC6F4F-2426-0227-BD03-76A559305A9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859912FA-7875-2B76-E5E4-34A14D9A3C3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E32F78E-B5AB-4C2E-2630-234125EAD34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009C8B08-72AF-270A-B0BA-C7CA7EB338E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A13F0605-CAA7-7F2C-AB21-459F741FFA6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CEE2722-F60C-2DDC-7AB4-66791A5737A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278B9A64-08C7-7A17-63D1-9A3BD25CF4C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07A3E79D-DA16-715C-8EF5-95370C47FFE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B64E9081-907B-5726-2E44-6D7D07AA599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2E0DAC0-C6A0-4EAA-C5A4-EEFF206EC38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87C109E-08EF-EB70-B8C7-1FF54D7798D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2FC3997-1F6C-0E43-01D7-1DC1BBE9DF09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081F0302-7014-9A2A-3DBD-29622F509DA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B01A5C33-C3CD-602F-465C-31A6F5CC6B8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F267DFC6-7669-B3FB-CF87-C96EA294CF8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525F3BF4-F737-6552-32BB-A28739A961E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67D68319-E733-F3C0-163D-5AF993C6533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EF2B1D2-57C5-9C8B-D581-7659B852C75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87CC119C-9202-7496-5DDE-F7593E3D425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7E04CB0E-C041-DD72-8B3E-5F0538DF805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A79F1995-6BF5-5E53-72D3-6440F0D8D8D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74102B9B-FC27-4C3B-964A-F71FBC8D201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BE58C59E-41D0-6DDE-7D94-1922449905C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35A3711E-F78F-5B23-084D-D42E628F2E4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91409F14-BA1B-EF88-0DCE-BB60F4EBEDE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E70F82E6-DE3E-1517-EAA6-0BAE5995A84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4EF4E779-090B-BAAE-DA47-4AC47BC5633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7EA80AA-47C7-7CD4-D79B-EBF45AB42A3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0AB5066-4BB5-E1A8-9029-0C562B26898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9A6946AD-0861-EB90-65E8-7250F38C085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8830A50F-F159-C426-6048-D8395B770C7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55F4E1B-D346-F3F1-4587-5CE314CEBFA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C2D45431-768F-79B3-422F-5A49EECD4A1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55E24554-AD33-EE6A-24E9-155AD27E666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B1655B50-B870-B3D3-EC35-5406A6D1237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ED5850C9-243B-C739-EE64-FE9381066CD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9E92529C-2A11-6B19-460F-CFA650FFEAB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88B5E6D9-F02F-3977-F8E6-32F9F07BC7B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E1202674-E639-6B22-4EC7-A39ED843BCF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A1687E04-0AC8-1666-8E03-2ADCB3582BB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6097E824-DB97-F664-25A7-36C6496B060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1A8F47A6-6E8F-58D6-E70D-319784AA219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CD3AD8D3-023F-702D-72C6-BEB9754A1A2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86468F62-BAA4-0193-B0CE-60BE483816A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80B2D4E0-ACF0-F653-640F-87AD716F246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B3F8857-1E49-9862-F15F-FDAA18A9C03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C8C37115-7254-56AA-762A-653F4EDCB94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E1F86B26-D001-BD59-D76D-FD717C5725B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C7D930D4-465C-560C-8559-319C44E704E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5AC40D4D-81C0-0ADB-90B1-A55C736C6B2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050" name="Picture 2" descr="OCR-process-flow-visual">
            <a:extLst>
              <a:ext uri="{FF2B5EF4-FFF2-40B4-BE49-F238E27FC236}">
                <a16:creationId xmlns:a16="http://schemas.microsoft.com/office/drawing/2014/main" id="{E8DEF902-8E21-F01E-0613-D8B5AF26E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14" y="1597463"/>
            <a:ext cx="10733230" cy="419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5BC9CA55-FA5A-FB95-FD35-5746246C6EEE}"/>
              </a:ext>
            </a:extLst>
          </p:cNvPr>
          <p:cNvSpPr/>
          <p:nvPr/>
        </p:nvSpPr>
        <p:spPr>
          <a:xfrm>
            <a:off x="3020721" y="2900208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753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59C95-9986-E966-2FC9-DF214E181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9B4DC5F-5802-9AB8-DFA0-111F8D589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8374285-C5F5-9CAE-5366-7E348F02EE2F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43E641F-4C46-309D-C10A-73210DF071B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CECA0BE-5F4E-5353-F631-0D64901F5DD9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50AE73F-43FC-9C5C-2FEF-C525010CB3D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20E53AA-F64D-9952-02D9-038BB0AF120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C2DD5B81-2C80-C708-5AA3-064B68B146A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CB369527-BD1F-3D9A-F68A-734EED9D21B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B1926F61-09EB-04D7-D72F-B36E70E3EEF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429E1359-E8D7-EAC7-3086-E0FE22A140F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20B69E31-872C-D28F-B656-470D0C20792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7396EA6D-AFAB-4B1A-B6DC-5FF2FD209BA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073E7EF-5CE3-9FBD-5983-B176713D105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1D3F5E3A-0DBD-6B04-FF2F-B3FC09DB123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FA8136F8-50AF-4104-828D-2828C59E8AF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6AF0B830-CA5A-6A35-98C8-ACDAFAB133D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D3899B44-2B3B-3A0F-6335-6628EC401EA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6A9707D-5602-0E23-9EAC-4A531256D61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CF0B1C56-DA90-2252-87EA-9392269E2B9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496DAD60-C7F8-74FA-748E-0398D1BE4A8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6BB5C681-FAC5-6415-7A22-A2FD5A7D018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0CC0705-A6D9-E087-806D-A54A4DC2D48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7984A8BD-AD87-7DC5-50C5-603BD1DE62F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B48AE5B-9D13-1E74-640F-55F7BED48C3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867105E-D123-C8F4-6477-3D3D69F09BE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C680DA1E-3717-F106-22FB-2EEDE9BA0FA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96BCE549-D988-ED62-D71A-B0FFC4E3409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4B79BFB-D7BB-EDAD-3864-0735D0FD0FB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C274A92-EECF-DE8C-6056-3BFFFC4914C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6CC4C17-ED1B-4144-2E41-898E8B46B5A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8908954B-B957-C10F-AB3C-51E6A1D5F2B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98FF6B16-CE85-072F-CB76-8683F944E8E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DE1B6D98-513F-7595-DE25-746E1B69B5F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5B63CBE-921B-2906-D5CF-02C51F1BDBE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D65AC5A9-8031-216C-A0BA-6EAB16D0B25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22D621BF-74C2-DF78-92F6-4E855348461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B5A34511-A5E0-3A93-D389-FA2815885D2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700D1E97-6254-4163-9C32-E972C40C308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ADED0C9C-235E-ED1B-EE26-655A718ED9A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0D36C5CC-6F36-DE49-336D-AF6EE2DD544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055B808-D1BA-4C85-984D-3C86BDC8B2C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783C4513-864A-DE73-A3B0-9F0040F6F7C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988E670A-437F-85BF-1944-54ACC3692759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DE2721E8-7A9E-91B4-69E2-712C45A4715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B6315316-71AC-B04E-CDAF-B7D0317683E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4F87FFB5-9658-6B34-EF87-F0BA883CBFD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4C16A65D-CCAF-752A-DB68-A720FD0ADFB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042C07B6-3245-0C3B-5742-73878858058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CDE8B50E-9D88-F52E-F826-6204006F0A1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280ED5CC-D34E-857B-7297-F6D3643F4B4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D1B3AB7-0A7B-23A5-9384-8B17C8B1158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3E95C653-D4E5-F9F4-2E9B-A070ABB09B7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EA638CBE-F9B0-7D65-E0ED-8C9E29293BE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DC2B3154-C7B6-BF58-4D2C-471FCBEEFDC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19BF8CD0-A225-8605-D19B-C745FE59A26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2E58149B-7F8B-31FF-589B-BB59A8A8A55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8D2F9098-DAA5-DB33-C82A-4F1F8AC0B80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1E5B34D5-BED2-B12A-225B-823C35DE2FB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E99B7340-2BF1-B831-E436-C12C95D15EF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2C85A24D-9BB4-842A-F6F7-B7F8D60B5A3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95E7F390-96CF-7962-8456-2A4E4AABA50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FDF3EE48-76B7-8D89-34FB-4428EA944DB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FC54422-95AE-BF43-0F47-21524433116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9BC181E1-3995-6FD9-DF34-1FD570289F1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5DE4EB08-D4C2-3125-2EAA-2B5A92D112E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5D24FEF6-10BB-2396-856B-85DE719792E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FDA1C536-4879-8CE8-B28D-A0293B4EAB7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B3FED5DE-F34B-8859-8115-67FA5039FB8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7735877E-51FD-D7BD-D725-E075F4B5192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BF3B8D6-47DE-32BC-3C72-C40781B9D27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405E9780-1B65-D6DB-5B9A-E2913B6F149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6D4F95AD-06E7-0F6B-7151-CA50ECABEBA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8B12960-4A60-870C-4CC1-17C450ABE62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7A07FE38-FC58-6FC2-A7A3-EB3586ABC50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6F5FC64-F84B-772F-365E-3E4BA9D225B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5E4C625B-7C2F-70E9-4306-4B7822883E9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8401C65-3971-8D8F-81AF-8F0C56A0EC5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F93353A-9A50-6492-1F3C-066138E8BE5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8B73C717-5C51-684F-209D-C7BE252A116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0ADF6A78-F4A4-A90A-D6A6-095164E33BA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8EBDB1C6-3A64-0F62-6B96-E900C3BE2E1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050" name="Picture 2" descr="OCR-process-flow-visual">
            <a:extLst>
              <a:ext uri="{FF2B5EF4-FFF2-40B4-BE49-F238E27FC236}">
                <a16:creationId xmlns:a16="http://schemas.microsoft.com/office/drawing/2014/main" id="{6113240F-58A3-68DC-D89B-05B1900F7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14" y="1597463"/>
            <a:ext cx="10733230" cy="419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CB0E31B9-6E52-81D5-7B9D-657DFB1FC9D6}"/>
              </a:ext>
            </a:extLst>
          </p:cNvPr>
          <p:cNvSpPr/>
          <p:nvPr/>
        </p:nvSpPr>
        <p:spPr>
          <a:xfrm>
            <a:off x="4301833" y="4823515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952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C9D86-DAB8-0C13-389C-27EF28B6C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B7F8957-DBD8-E4C0-C20E-BE29A10F3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6F0594-65AD-D882-0960-34737147F3E2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7610FC5-47DA-7B0E-9725-74EE78F458C3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A19FC77-594A-E64A-3977-B5EE60AB6EC2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B76BB7EA-6BB4-3DD6-51E2-BE96D1B8B06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F7D7085E-6451-C211-FC95-B9858018D19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304526F2-2842-64A5-070E-0722D9B4AF5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BDC01216-6E36-6264-37EC-600171467B4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DA1D3E6-E329-8336-F89E-B84CB674417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16735F02-18B0-33F3-5255-082BBD28CB5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D10B790-DA9A-E9AB-5D21-561C6D0B57C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77B10121-577F-7D5E-3234-7829B5CEEB4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19BA7D85-F7E8-50C7-357C-B631CFA488F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B59629DE-95C6-3CD3-E191-4D4B4A55F30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A9AABA8-67BE-205B-42BC-C16ED4856BE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C3B7023-5755-047A-0739-29320E9FDA9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404707CB-997A-6FA2-87DF-BDF27A6BB7F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4EA0531-7DEF-9D00-9BD8-6D7FC264A2F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A0C7EDA5-4F18-75D7-C046-E3028909EA0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4F946BB7-6DEA-53FD-D935-77E01E13F26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2F1F7F5E-23B6-4F87-EE60-7D49C03E134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7BFA91DC-5141-2852-5EBC-3FFF85B5979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24B862F7-111C-3A4A-DDDE-08A006B8FC6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41EFADF-0E87-C423-C095-8FEF8EA3C3B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85C0953-7E86-12E5-D04C-9C1A31E99EB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85EC4A1A-267D-5835-D40C-5F6AF22000E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ED5FE99D-7379-1907-A6FF-97187C00F7E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B38055C-3809-28E6-2C67-69304CB0385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D5FFDAE3-31B7-F5BB-6A0E-6E0D2FA3873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6FDD3C8-81C0-5D73-964F-199D08750B3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A089E847-B301-92F7-672D-A088D80E076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D3169360-35C6-9445-C94B-A7C1BC26A22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A10BB02B-6E22-5FFF-EEF0-7FF404F4E7E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3521B88-681F-9FD4-1B42-FBC1B8241CF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49644A33-B2D1-45E9-505D-2E704CB0019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4689820D-0EFE-45C0-6893-4CAE8EA7AF6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48FD22E-C89A-8D01-9436-256104773C6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5A1F08FB-6541-1139-D650-1D08AAFC002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DB2CB6C-D338-51B1-5204-5C807751074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7F66B5DE-7DCA-C6F4-0A85-2D4A6006AD4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0352DFD-5EA6-F845-A649-97D01A5BBBA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6120DA1-987E-4F71-A4E2-62A7954650E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CEB8A7B-268D-8538-2412-EE0B0621CF9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5D047A0-B0EE-5303-75D2-7767575A9C1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F691593D-963D-2A93-FB09-3044968759C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BD0ECF25-C9D3-D23E-5408-35646872AEF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510BBC34-A703-1A6C-753E-76FDDCAD41A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C487D9F-7339-3D93-8679-5AA5DB231C3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7250DB68-89EB-F3D7-1596-4E5F646E9D1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9269162F-2212-1058-1896-039679AA9AE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63E52B26-A55E-FA54-65A5-9AC54AC6B26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38D39E47-2BE4-2D25-F07F-50B2EE789A4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91ACC8E9-D402-8584-C9CD-6D548702756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A0B51FD3-6B68-0E17-4BEB-BD196E46153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146DC410-C236-C744-8220-F527E6C63AB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6D13E6F8-3F91-FC31-9D79-4AC8370D858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2B685357-2E75-F53D-857D-F569CEB750D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CB2688FB-88CE-7AFD-DD86-79539810424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D01A2F3-BACE-E18A-BE4D-D2264F28DA2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266EC93D-2DBB-EF33-BE7C-372DF25E065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2C677C17-0C26-A3AF-0432-4F2897A42D0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F7531B25-F712-C387-24C7-AD2A4B360AE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8838A552-24AC-3C67-7907-A20A4B62A74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54DA9D6-5370-DB78-CD7F-78AE4144F4B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99CCED3-DB40-43EE-7188-F7401FBBB4E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4AC0C4AC-F3C6-0DEF-C240-52F074F7216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4979BE9F-639D-A021-2FC7-56AC43A05B5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7EFBD014-4C9E-3267-AD0A-4F24DA23CB1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9F1312ED-5C1C-C489-B9DC-ACDACC940FD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D6DD2F46-003B-734C-39C2-5FA77B72793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D9C8EAEA-6BE2-6FCA-6DF3-6BBDE499CA4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312F433-E910-FB9D-9318-E60D47CB2AB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C4AA399E-603A-BF01-822C-25A0CC7F7E9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995C9E53-934F-B4A1-21F5-E8F731A7C9B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0FFDBF95-8513-3971-C3BE-47944FB1227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9741F9CB-DB9F-BFB7-2C6B-25CAED085E9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680FF2C3-704A-38A5-980D-019EB5C33C2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7703C60-1E26-A186-72EA-2059EA74375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413E5249-3CBA-54A7-ABD8-C09C851960B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0AECFD2E-D0D6-EEE5-EA91-D04DE548E0D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C4526802-CDC4-13DC-C02A-4934D8F0629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050" name="Picture 2" descr="OCR-process-flow-visual">
            <a:extLst>
              <a:ext uri="{FF2B5EF4-FFF2-40B4-BE49-F238E27FC236}">
                <a16:creationId xmlns:a16="http://schemas.microsoft.com/office/drawing/2014/main" id="{C2CE6431-54F8-2B45-4818-731800241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14" y="1597463"/>
            <a:ext cx="10733230" cy="419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33B41A50-F2BA-0E2F-9A95-52734D96FC3D}"/>
              </a:ext>
            </a:extLst>
          </p:cNvPr>
          <p:cNvSpPr/>
          <p:nvPr/>
        </p:nvSpPr>
        <p:spPr>
          <a:xfrm>
            <a:off x="5601571" y="2900208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857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22763-D8DD-5305-0B73-3C4FC9518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>
            <a:extLst>
              <a:ext uri="{FF2B5EF4-FFF2-40B4-BE49-F238E27FC236}">
                <a16:creationId xmlns:a16="http://schemas.microsoft.com/office/drawing/2014/main" id="{4E747645-DD11-F0C1-04EE-1C0E3AC10CE0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43770C8-DE85-C66C-A55F-7E45DB3391BA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8A5BF0D-72DD-4A4D-EC5F-B5E5421E30B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5C4986F3-93FA-93D1-BED3-9763A5A3BC5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603BFBA-B0E4-7EA2-79B9-8EF1C2B8236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7A55503B-D030-C9E8-6A18-51FEC80DA3A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F4F7A842-824E-D828-D83D-D74D5405FA9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C2919D5-D7AD-17FD-11F3-D5ABCCE180B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57107545-2CA8-3621-4E1D-DCBF25D7C30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0CC38E2D-13EB-210E-2600-AD50DB025F4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857B6DBA-5457-F3A1-3BA3-1695A0B3D11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580845A-95C0-FA2E-C5E2-BF844270957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387B0CD-0B4D-D0B2-FAAA-C78F6D3EF25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98283B42-15E6-819E-C475-47D1D37AF99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D599339F-A462-4E41-F1AE-A47C00767F5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A75C3B0D-F06A-3EE3-750F-306E8E2BC39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C317B794-3A44-6E62-957A-E9F6722DBF1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9A28412B-F50E-6B07-D356-453C0FEA1EE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2954A69A-D18D-C23B-CCE3-76B4E701160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788CA1AD-DFEC-C656-DA13-E21982FF9FA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4A4480AB-5326-62BA-63CB-1B0CD7B0528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D685F17-F4CD-E869-5ADF-89824FB7282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08B1FA6-EA36-1509-AB6F-4D710BCACEC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46ECA581-3500-65E1-3359-00CC695605F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71FB9D6D-A8CB-1177-A792-9AED3052163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327220D7-EE80-B062-7BA6-85645FF53EB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E2F14B82-66E6-9830-E62B-D4796AD8B3A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32671AFF-58E4-8273-BA2B-AA9C86B37B6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13BE1B7-A2AC-922E-35DE-6E25399D6FF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A42E1CC9-3CDD-731D-2547-59BF6B028B3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2368F94F-16CF-4BBB-75D3-CC9115E8DF7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D6098CE9-281C-0810-39CC-152F3BD2947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BFDF31A-8336-4E7A-99CA-1C067A5821A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4E443C02-28BF-8E8E-69E4-642FB7C1238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423BEF4F-9806-1CA7-D3A4-772C0795AFE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A9DECA44-CCCC-199D-65F4-D4716AC3009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00832D5F-4DFF-368D-95D4-310075E5CF7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95605712-C6C4-45CD-0E17-788DD0D8BF6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D350CBFB-7F45-B821-720E-9C59A475AF2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04A39215-4527-0C18-32DF-7BC0BC7A861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DFF8AEB-4B72-196D-1F0C-34DEF7A1E7F2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736FE64D-EFBF-0F96-8F66-C75B78D09B0F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F81646FA-39B3-EF4C-ED3E-965C46B615A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051BA93D-4B34-7428-483A-2AE97DA77B5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BB506F0B-A2C2-310C-767F-E9EEB378486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7FCA333A-8DBD-1E83-F69C-7837C076944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FF963A90-4804-3403-1419-9F1BBBB6543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25745A09-C0FB-E91C-1CF4-8B473454BF5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C6C30B02-3D58-7681-9369-F4E19BB6CBB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137E0FB9-190A-0548-6AB0-E6B1B027D95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E449AFF-9643-425D-4CD3-C86FA3F55E4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1667C47A-67CD-0D97-463B-2918403976D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56993516-BD12-C6F3-CB58-CB234385F1D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BA8CA164-906D-A0D7-338E-3B80E56085C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8A90C842-349F-4C8B-F205-E0290BED7EF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CE3A1AAF-EBE7-107A-B729-D0EA57640E3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6BC9706-BF45-8717-4C26-E31B63B9DEC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B3DC06FE-80EB-A112-F0E1-EEC762D181F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65DB1A31-0D9F-B385-FEBF-BC0B10EBFA6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60FE4305-B92A-13F2-8FC9-D9448A7A08E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0ED2603-33E5-33AC-9019-43EC44BAF231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4D62555E-BBCB-DE6A-D0F0-E63E80372CD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EAEC274E-BBE3-D8FE-DD84-3156F7015E7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6819D11-A6D9-0260-0B18-5A98E356C8D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79B35ED6-B694-41EE-0AC8-C79AC20F512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299877E1-AE84-1117-0B50-4546E6640A0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D3EDBE00-4334-9724-00DF-4A03213BCCC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B2F78F66-D983-D606-F0B2-7F748044954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6A9C7D47-9E18-CD19-F204-2EA10B14696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0AA7269-D56A-B2C9-D8A2-792ACD4FE78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6255D158-EEF0-2EBD-9008-0BBE4187DC8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4EF3C261-8BB0-7B33-5B9F-310BAF9633F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C5C2CBE3-5902-BE7A-ABAB-E8D39D66134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D7EA5B5-80AA-F2AC-F538-F28B3BD07EE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F1FD7ED8-CFCC-62C5-CEFE-C27E9E4CFA5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4A6DA5FE-21AB-BE12-C1D2-715CDDAF4A2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54B6FAC5-9F9A-D0F6-8941-D10D3CBAB3B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F5A2D5AF-6A60-D1B8-6245-2432BB330E8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77D216E3-2E57-409E-F90B-DA5C20907DB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12290" name="Picture 2" descr="invoice-nr-bitmap-s">
            <a:extLst>
              <a:ext uri="{FF2B5EF4-FFF2-40B4-BE49-F238E27FC236}">
                <a16:creationId xmlns:a16="http://schemas.microsoft.com/office/drawing/2014/main" id="{1209B8A2-5D87-74CE-51DA-54DF21541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305" y="327145"/>
            <a:ext cx="9311390" cy="620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1FA9310-0BA1-41E5-5F41-35E2948A3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413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54783-073F-CFE4-9C2A-617CE1CED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6486C4F-C256-25D8-EEBF-271D50F13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258AD27-A9B2-6831-C646-703BC74C5390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59B7520-9280-466A-F3F2-E95BF2F5BABE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F8B6E3E-71E2-DC47-886A-5BCE5E81F3F8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E32A5B7-1C8B-6B37-E899-EF6BAD43BFF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5ED91FB-F31D-B7B7-AF1F-4DA58351063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03DC57FD-6E13-FAF8-4128-3FEE3EFDA9B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9B9AA4A0-C3CE-87F1-8699-B7B8E88AF96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70ED6527-DA48-C4C6-9740-EA415A874B0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1EDC5AD7-F2DA-D561-6EFB-AE224A0C0D7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C9009488-1844-A70D-DC15-6287542A48E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8240C697-574D-BB0C-75D9-D92965016C1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4FF4AE4-843A-6E17-E791-51E38006CD1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612AF866-0CE1-48B2-905D-AFF3D0D54D9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24AA9136-E06A-A680-70E3-201E32C868E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62385D63-A36C-5FD3-D7D3-2870675EFAD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242C2814-6AF9-3DF2-A406-84978AA0B09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784FFE8-B9CD-A44B-31BC-227AF2415A8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A8F4B73D-4E0D-73D4-EABF-33A9160116C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B9C9282-34FA-2EF7-152A-7CF75E25351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682EA721-33A2-2A22-A3F3-B0286A5ABA4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0C6CBEE0-5D97-6D9E-A420-2F0CA057EFF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1D15C695-E1F1-D020-1ED8-8DB17F59A4B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A156CF9-B840-EBBF-BAAF-89E26AB879E9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5533F5C-FCE3-A85A-62F7-524F925D8D5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6EF602E-2275-5867-8F0A-C27BE3F94A6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1E944AC-C580-6C84-23AA-252C4EABC5A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7FD71B54-6D00-CEA7-2938-EBC5683015A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5346F512-ECF3-3066-04EE-7EF80C4048F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5ABE2FA-4D2F-FA61-8431-1FBB5846878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4956280A-BF0D-7A37-0841-BAF591FA676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916AB7B-4CE8-3392-E03F-3EA6AEE34E4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743AA2E-ED18-1E81-8C5A-FBC1AF4161A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F3A9006-FCBF-9597-BBDE-031E2B9092F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1CFFB85F-08E9-3499-660A-DCE8818EC50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1E82106D-2896-351C-89DE-8C377E34FEC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9809401-8DEC-0CE7-DFE8-6713A5F33D2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780968ED-4AC2-DF13-A1DB-FD7692B446E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E4575751-D88E-ED8A-8627-41286467B4B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9173E22E-D6A7-314E-A55C-905A65FB69B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CF0D29D9-65FB-4CEF-6612-C1947238F12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37FCFD06-33D4-2F51-BDED-83757703B47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AC98AE0-1E55-63D0-89CA-C57630449656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95F07B00-26B1-E44F-7895-E144F000579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0EE4D6BD-FB10-F75A-E57B-7486E7C4F17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06AC546-12E0-25DC-3A6D-4FDA7024A7C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79EEFD10-6670-D2E3-93F9-54E6A1BAB14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B14252B-707C-A430-6792-32F895077F7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38861C4B-D07A-E716-075E-738D0E412EE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CBE4DB79-E025-7549-EBAB-6C3C013F390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17590F83-49B8-CBE7-E749-D43ADF8CA98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EFAE489D-FBA5-51B9-EA8E-E059B6B093E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768CD66-496A-C5B5-6E55-32862E0371B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AF29B59D-E725-0A69-9248-53CD7BFA935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CCB2FF17-9686-D9E8-E4E7-A657FB31622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9BCC49A1-9B73-D2CE-AF5C-14479A0C54A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2233C34F-EF33-CEEE-2278-CC427FE7821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93B5BE72-8CA4-675D-1DD6-B5A6AEEA2D3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EF8CF0D-67B1-1F9F-D3A0-AA3E0142259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B3307123-298D-423E-C820-FE1CB6A0D39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B6EA00BE-CC70-05CA-DDC0-E0B615E6E57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57140663-0DDE-E7D1-DDC1-E78A447C0F1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B8259722-FEEC-FA7A-4B79-D58919B4924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BA114327-C009-6C58-E3D7-8114B34B3BA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DD476382-9322-307F-C4FD-216CBB82AC0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DA81F8A5-167C-F983-9623-7D7105E1230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A401AC4F-E9A2-CF3C-99C0-F21DB28596B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5947192E-175F-32BE-1922-3A7D1C2C481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3069F762-465D-89D5-49ED-3AFEEA14DF4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D2BA731A-392A-30DD-09E0-9A96F914184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0FFB7193-5B2C-1CA7-E153-B1EB58E4EB7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2ABA997-FA02-8026-4AC3-3481393DB58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DBAF192-57EA-94B0-EC5C-33037BD6FDA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03AE0CA9-6BC4-AA9D-EAFD-12C09CB525B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EDF8D814-68E2-D8BB-422D-DE04CC2498F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5019DFA5-7A99-2E9F-1DF6-F77D619B4A3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691DA57-BA03-C382-AE54-9B364D698D6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A35EB27-554C-3C37-1D12-61234B9D8E5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32BF8226-703F-B31E-DF3C-1FF60BD27FB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6D1D6D1C-0860-9BB1-D3FA-BB1D2E706F2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5F4A8EE3-D1F1-E68F-6862-0BF6B0E85DC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050" name="Picture 2" descr="OCR-process-flow-visual">
            <a:extLst>
              <a:ext uri="{FF2B5EF4-FFF2-40B4-BE49-F238E27FC236}">
                <a16:creationId xmlns:a16="http://schemas.microsoft.com/office/drawing/2014/main" id="{B59E42A7-A94C-6FE4-AD29-CBD3065D0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14" y="1597463"/>
            <a:ext cx="10733230" cy="419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330F906D-5C83-9B91-979C-0F5E19DFB40F}"/>
              </a:ext>
            </a:extLst>
          </p:cNvPr>
          <p:cNvSpPr/>
          <p:nvPr/>
        </p:nvSpPr>
        <p:spPr>
          <a:xfrm>
            <a:off x="5601571" y="2900208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7A826CBB-7F6A-419D-A5A7-87649B721C8E}"/>
              </a:ext>
            </a:extLst>
          </p:cNvPr>
          <p:cNvSpPr/>
          <p:nvPr/>
        </p:nvSpPr>
        <p:spPr>
          <a:xfrm>
            <a:off x="6988411" y="1354862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91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55C53-6C5C-91EA-38C8-244F44B7C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30B383E-6DE6-03E7-1ECE-5DB8314CD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45330E-452A-5D85-C7A1-F01C6A0C3D8B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12F3FE4-81E1-9D04-2267-89E7B7F752AD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477FF8D-651F-A62E-899F-3EBA1A517B40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8CF7429-9937-3051-3C21-0DA01F7FBF2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F8B04B8-5F17-5CB6-549F-529BFC2DF5D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2AE10060-B53B-A460-D4BE-11D4030B1F7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D8B114C8-D59F-F592-1055-55D5550C1F9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9DD46B9E-61B0-E2F8-C54F-9412DAEA1D1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EA7E6EA-DEBD-94D8-00C2-202C731E004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5D7EA214-52E8-C055-17EF-0329C4040A9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8361E19F-47EF-80FA-C60D-349E6259702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98CBC0CD-46F5-9F86-B33D-F5EDA7A37D9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A373769-5762-4660-5E70-BC6482233E6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227AEFE6-3227-E52E-8B88-C5A1262F144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21DE8B78-C0DA-7566-3CBB-B98C3385096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DF4C32C6-318D-69AB-47F8-CBD2702B3CE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179B1923-8FE2-BED1-F467-EDDCA8DB98E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6E4E7C4A-EBCB-0D4F-AF8F-EA4BAFAEDD7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C3FBC38-474F-2353-8AF7-B369D13F67D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D499A36F-D81F-C4DC-C9A2-9780390613E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7DC7AF10-C2E2-9C5F-1EE4-9B791157D64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346AA243-0E64-B794-6795-A74EED61476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D73B99D-17D8-FAF2-F466-422EA7F2269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230CCAD-67D1-4665-AD6A-54430C870ED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4ED9F13A-A0D1-8F0B-EF57-0A0FFA93FE9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B64B2934-11DC-DAC9-7729-EF906FE7CDA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4AD9692E-A6CB-F12F-798E-D6B109A5F86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399DADC7-40A3-7746-38B3-E80D6F3C08B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8D044906-1705-E0A0-2B53-856F354229A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A195D83D-697B-8AB6-56E3-A959C67A490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0ED8293E-F3F5-A790-E51A-7B85F18F05D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ECBE5B96-A6E7-4BF0-A031-5BD0C0F3046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A1248C56-EA83-1923-E8E6-3FFDB7C5C7A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6CF7A4F-2DB3-22A6-D4BB-252C4FE98D6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A4FAF97A-0F7E-5830-2763-38372E0BD0B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B825DBA7-79AC-DD33-3FDD-6605CB3B002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ABF24A22-E403-38CC-756A-CEF0E319EDC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FE6992CB-6169-AFC7-851A-2E613DA4F01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CCEA712-E25A-E0B0-6171-8617DABC17D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20008375-443C-9C94-AF0D-D272D41FED5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F1801B03-CEF8-78F1-B7C7-7C4891D22FA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AA661F0-D1F7-8B17-F209-A69E45EDFCAD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A32B9E85-DFF8-521C-B8DE-304E6F1B983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95E1D5A7-2FDE-548C-BDD8-B4FD4F9C8B0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76D53066-916E-BE08-F34A-D037EAA1A63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E4A010D-14BE-CEE1-0491-B63920F51EC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F25837C2-F465-89EA-8CE5-36F734AF3B5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254E79F6-E583-69EA-156F-C42EAED889C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FC46265-7F8B-FB48-1BA2-81A45B06D98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EE01A897-DA96-A85A-2D8D-4050794C7DA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471174BA-91CC-09BD-F559-450565AF474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2DC9F31B-45B1-989B-77B8-6226831ECA7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F690F376-F719-4E47-833A-206C84336DF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4B703455-CA82-883F-702A-5B9FAC9450F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865F5648-A935-A478-0DCB-CDC3A7ED930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79D90BF3-6974-517F-285A-A1B2AA6AC88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9041C679-2669-03DD-C6E0-B59328C87E2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995070A1-4563-80E5-41EC-A3B41B3A9BB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9AA3553E-6605-2692-92D4-1F0B265AF97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D7CC0A35-FF03-9091-A148-8747D2B6DFF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04102C4E-B2E3-C551-12EB-5C325FBBE32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18708E19-1D84-5074-3FC0-F2A6442B9DB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9B2FAEB3-E683-C0C6-20D9-AC50CF62BE1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24439E78-FDFF-270F-01BA-E7754755855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B20DE4A-6AE9-9949-A15A-E9F95628FE9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A0F7F605-9F13-FEA6-E4F9-6EFE68DBA27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6A1B96A3-15E1-096C-AE45-905EC093FB1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0F929949-EC82-1A61-380E-618ACE964EC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0A83765D-5B68-82AA-5EBA-351BF5D762A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D24C01F1-0072-DE13-EE8A-B91AFABA81C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EA49B912-3658-524E-FC26-181CF758D31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D9F96C3E-E544-69DB-220D-96B9B399FFE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7FD4508D-C591-FCF7-0CBE-612318B7C94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C85BE0D6-BDF5-63BB-CEDD-D8DE198AE73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4AA7CC49-FD40-35FE-8E1A-49FF9EBCBAE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E838D5F-151C-F0EE-4BBF-AA5258AAE20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EA7CEC60-CD3B-325C-EF2D-4A615ED0561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75527F44-8E07-283B-EDC4-384CE88AE33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B9E2130D-F58F-303A-0708-E67CD7D392A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859E75AE-12F0-5B30-E153-CBDDD2F340F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050" name="Picture 2" descr="OCR-process-flow-visual">
            <a:extLst>
              <a:ext uri="{FF2B5EF4-FFF2-40B4-BE49-F238E27FC236}">
                <a16:creationId xmlns:a16="http://schemas.microsoft.com/office/drawing/2014/main" id="{28FE155D-B626-BC11-FAFE-13B190341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14" y="1597463"/>
            <a:ext cx="10733230" cy="419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FC213989-999B-3742-F7FC-B22F7CC07F8D}"/>
              </a:ext>
            </a:extLst>
          </p:cNvPr>
          <p:cNvSpPr/>
          <p:nvPr/>
        </p:nvSpPr>
        <p:spPr>
          <a:xfrm>
            <a:off x="5601571" y="2900208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3B37F02C-C23E-80F4-FA49-6251FEFB2532}"/>
              </a:ext>
            </a:extLst>
          </p:cNvPr>
          <p:cNvSpPr/>
          <p:nvPr/>
        </p:nvSpPr>
        <p:spPr>
          <a:xfrm>
            <a:off x="5601571" y="2900208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490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1B679-3457-12B2-9CC1-6BFCEC687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373EE3-5B71-AC67-1941-C2E292783A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  <a:alpha val="88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654C2C3-2F04-D98C-7563-5C6A37728D6C}"/>
              </a:ext>
            </a:extLst>
          </p:cNvPr>
          <p:cNvSpPr/>
          <p:nvPr/>
        </p:nvSpPr>
        <p:spPr>
          <a:xfrm>
            <a:off x="390938" y="1398105"/>
            <a:ext cx="11509513" cy="4837044"/>
          </a:xfrm>
          <a:custGeom>
            <a:avLst/>
            <a:gdLst>
              <a:gd name="connsiteX0" fmla="*/ 0 w 11509513"/>
              <a:gd name="connsiteY0" fmla="*/ 806190 h 4837044"/>
              <a:gd name="connsiteX1" fmla="*/ 806190 w 11509513"/>
              <a:gd name="connsiteY1" fmla="*/ 0 h 4837044"/>
              <a:gd name="connsiteX2" fmla="*/ 1367028 w 11509513"/>
              <a:gd name="connsiteY2" fmla="*/ 0 h 4837044"/>
              <a:gd name="connsiteX3" fmla="*/ 1729922 w 11509513"/>
              <a:gd name="connsiteY3" fmla="*/ 0 h 4837044"/>
              <a:gd name="connsiteX4" fmla="*/ 2587674 w 11509513"/>
              <a:gd name="connsiteY4" fmla="*/ 0 h 4837044"/>
              <a:gd name="connsiteX5" fmla="*/ 3247483 w 11509513"/>
              <a:gd name="connsiteY5" fmla="*/ 0 h 4837044"/>
              <a:gd name="connsiteX6" fmla="*/ 4105234 w 11509513"/>
              <a:gd name="connsiteY6" fmla="*/ 0 h 4837044"/>
              <a:gd name="connsiteX7" fmla="*/ 4666072 w 11509513"/>
              <a:gd name="connsiteY7" fmla="*/ 0 h 4837044"/>
              <a:gd name="connsiteX8" fmla="*/ 5127938 w 11509513"/>
              <a:gd name="connsiteY8" fmla="*/ 0 h 4837044"/>
              <a:gd name="connsiteX9" fmla="*/ 5787747 w 11509513"/>
              <a:gd name="connsiteY9" fmla="*/ 0 h 4837044"/>
              <a:gd name="connsiteX10" fmla="*/ 6546527 w 11509513"/>
              <a:gd name="connsiteY10" fmla="*/ 0 h 4837044"/>
              <a:gd name="connsiteX11" fmla="*/ 7404279 w 11509513"/>
              <a:gd name="connsiteY11" fmla="*/ 0 h 4837044"/>
              <a:gd name="connsiteX12" fmla="*/ 8163059 w 11509513"/>
              <a:gd name="connsiteY12" fmla="*/ 0 h 4837044"/>
              <a:gd name="connsiteX13" fmla="*/ 9020810 w 11509513"/>
              <a:gd name="connsiteY13" fmla="*/ 0 h 4837044"/>
              <a:gd name="connsiteX14" fmla="*/ 9779591 w 11509513"/>
              <a:gd name="connsiteY14" fmla="*/ 0 h 4837044"/>
              <a:gd name="connsiteX15" fmla="*/ 10703323 w 11509513"/>
              <a:gd name="connsiteY15" fmla="*/ 0 h 4837044"/>
              <a:gd name="connsiteX16" fmla="*/ 11509513 w 11509513"/>
              <a:gd name="connsiteY16" fmla="*/ 806190 h 4837044"/>
              <a:gd name="connsiteX17" fmla="*/ 11509513 w 11509513"/>
              <a:gd name="connsiteY17" fmla="*/ 1515616 h 4837044"/>
              <a:gd name="connsiteX18" fmla="*/ 11509513 w 11509513"/>
              <a:gd name="connsiteY18" fmla="*/ 2063809 h 4837044"/>
              <a:gd name="connsiteX19" fmla="*/ 11509513 w 11509513"/>
              <a:gd name="connsiteY19" fmla="*/ 2644248 h 4837044"/>
              <a:gd name="connsiteX20" fmla="*/ 11509513 w 11509513"/>
              <a:gd name="connsiteY20" fmla="*/ 3224688 h 4837044"/>
              <a:gd name="connsiteX21" fmla="*/ 11509513 w 11509513"/>
              <a:gd name="connsiteY21" fmla="*/ 4030854 h 4837044"/>
              <a:gd name="connsiteX22" fmla="*/ 10703323 w 11509513"/>
              <a:gd name="connsiteY22" fmla="*/ 4837044 h 4837044"/>
              <a:gd name="connsiteX23" fmla="*/ 10340428 w 11509513"/>
              <a:gd name="connsiteY23" fmla="*/ 4837044 h 4837044"/>
              <a:gd name="connsiteX24" fmla="*/ 9878562 w 11509513"/>
              <a:gd name="connsiteY24" fmla="*/ 4837044 h 4837044"/>
              <a:gd name="connsiteX25" fmla="*/ 9020810 w 11509513"/>
              <a:gd name="connsiteY25" fmla="*/ 4837044 h 4837044"/>
              <a:gd name="connsiteX26" fmla="*/ 8558944 w 11509513"/>
              <a:gd name="connsiteY26" fmla="*/ 4837044 h 4837044"/>
              <a:gd name="connsiteX27" fmla="*/ 7800164 w 11509513"/>
              <a:gd name="connsiteY27" fmla="*/ 4837044 h 4837044"/>
              <a:gd name="connsiteX28" fmla="*/ 6942412 w 11509513"/>
              <a:gd name="connsiteY28" fmla="*/ 4837044 h 4837044"/>
              <a:gd name="connsiteX29" fmla="*/ 6579518 w 11509513"/>
              <a:gd name="connsiteY29" fmla="*/ 4837044 h 4837044"/>
              <a:gd name="connsiteX30" fmla="*/ 5721766 w 11509513"/>
              <a:gd name="connsiteY30" fmla="*/ 4837044 h 4837044"/>
              <a:gd name="connsiteX31" fmla="*/ 4864015 w 11509513"/>
              <a:gd name="connsiteY31" fmla="*/ 4837044 h 4837044"/>
              <a:gd name="connsiteX32" fmla="*/ 4501120 w 11509513"/>
              <a:gd name="connsiteY32" fmla="*/ 4837044 h 4837044"/>
              <a:gd name="connsiteX33" fmla="*/ 3841311 w 11509513"/>
              <a:gd name="connsiteY33" fmla="*/ 4837044 h 4837044"/>
              <a:gd name="connsiteX34" fmla="*/ 3280473 w 11509513"/>
              <a:gd name="connsiteY34" fmla="*/ 4837044 h 4837044"/>
              <a:gd name="connsiteX35" fmla="*/ 2719636 w 11509513"/>
              <a:gd name="connsiteY35" fmla="*/ 4837044 h 4837044"/>
              <a:gd name="connsiteX36" fmla="*/ 2158798 w 11509513"/>
              <a:gd name="connsiteY36" fmla="*/ 4837044 h 4837044"/>
              <a:gd name="connsiteX37" fmla="*/ 1795903 w 11509513"/>
              <a:gd name="connsiteY37" fmla="*/ 4837044 h 4837044"/>
              <a:gd name="connsiteX38" fmla="*/ 806190 w 11509513"/>
              <a:gd name="connsiteY38" fmla="*/ 4837044 h 4837044"/>
              <a:gd name="connsiteX39" fmla="*/ 0 w 11509513"/>
              <a:gd name="connsiteY39" fmla="*/ 4030854 h 4837044"/>
              <a:gd name="connsiteX40" fmla="*/ 0 w 11509513"/>
              <a:gd name="connsiteY40" fmla="*/ 3482661 h 4837044"/>
              <a:gd name="connsiteX41" fmla="*/ 0 w 11509513"/>
              <a:gd name="connsiteY41" fmla="*/ 2837728 h 4837044"/>
              <a:gd name="connsiteX42" fmla="*/ 0 w 11509513"/>
              <a:gd name="connsiteY42" fmla="*/ 2160549 h 4837044"/>
              <a:gd name="connsiteX43" fmla="*/ 0 w 11509513"/>
              <a:gd name="connsiteY43" fmla="*/ 1547863 h 4837044"/>
              <a:gd name="connsiteX44" fmla="*/ 0 w 11509513"/>
              <a:gd name="connsiteY44" fmla="*/ 806190 h 4837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1509513" h="4837044" fill="none" extrusionOk="0">
                <a:moveTo>
                  <a:pt x="0" y="806190"/>
                </a:moveTo>
                <a:cubicBezTo>
                  <a:pt x="107145" y="379312"/>
                  <a:pt x="338744" y="8122"/>
                  <a:pt x="806190" y="0"/>
                </a:cubicBezTo>
                <a:cubicBezTo>
                  <a:pt x="978474" y="-11000"/>
                  <a:pt x="1153412" y="-14986"/>
                  <a:pt x="1367028" y="0"/>
                </a:cubicBezTo>
                <a:cubicBezTo>
                  <a:pt x="1580644" y="14986"/>
                  <a:pt x="1636063" y="-7918"/>
                  <a:pt x="1729922" y="0"/>
                </a:cubicBezTo>
                <a:cubicBezTo>
                  <a:pt x="1823781" y="7918"/>
                  <a:pt x="2402337" y="-8406"/>
                  <a:pt x="2587674" y="0"/>
                </a:cubicBezTo>
                <a:cubicBezTo>
                  <a:pt x="2773011" y="8406"/>
                  <a:pt x="3082956" y="-25171"/>
                  <a:pt x="3247483" y="0"/>
                </a:cubicBezTo>
                <a:cubicBezTo>
                  <a:pt x="3412010" y="25171"/>
                  <a:pt x="3682870" y="-26491"/>
                  <a:pt x="4105234" y="0"/>
                </a:cubicBezTo>
                <a:cubicBezTo>
                  <a:pt x="4527598" y="26491"/>
                  <a:pt x="4534281" y="-3460"/>
                  <a:pt x="4666072" y="0"/>
                </a:cubicBezTo>
                <a:cubicBezTo>
                  <a:pt x="4797863" y="3460"/>
                  <a:pt x="4995063" y="-21846"/>
                  <a:pt x="5127938" y="0"/>
                </a:cubicBezTo>
                <a:cubicBezTo>
                  <a:pt x="5260813" y="21846"/>
                  <a:pt x="5510124" y="-19937"/>
                  <a:pt x="5787747" y="0"/>
                </a:cubicBezTo>
                <a:cubicBezTo>
                  <a:pt x="6065370" y="19937"/>
                  <a:pt x="6332580" y="-15350"/>
                  <a:pt x="6546527" y="0"/>
                </a:cubicBezTo>
                <a:cubicBezTo>
                  <a:pt x="6760474" y="15350"/>
                  <a:pt x="7023320" y="26774"/>
                  <a:pt x="7404279" y="0"/>
                </a:cubicBezTo>
                <a:cubicBezTo>
                  <a:pt x="7785238" y="-26774"/>
                  <a:pt x="7985576" y="8938"/>
                  <a:pt x="8163059" y="0"/>
                </a:cubicBezTo>
                <a:cubicBezTo>
                  <a:pt x="8340542" y="-8938"/>
                  <a:pt x="8683176" y="21256"/>
                  <a:pt x="9020810" y="0"/>
                </a:cubicBezTo>
                <a:cubicBezTo>
                  <a:pt x="9358444" y="-21256"/>
                  <a:pt x="9597526" y="-24932"/>
                  <a:pt x="9779591" y="0"/>
                </a:cubicBezTo>
                <a:cubicBezTo>
                  <a:pt x="9961656" y="24932"/>
                  <a:pt x="10390746" y="-33917"/>
                  <a:pt x="10703323" y="0"/>
                </a:cubicBezTo>
                <a:cubicBezTo>
                  <a:pt x="11150522" y="-24744"/>
                  <a:pt x="11464549" y="426249"/>
                  <a:pt x="11509513" y="806190"/>
                </a:cubicBezTo>
                <a:cubicBezTo>
                  <a:pt x="11488208" y="1147025"/>
                  <a:pt x="11542484" y="1222878"/>
                  <a:pt x="11509513" y="1515616"/>
                </a:cubicBezTo>
                <a:cubicBezTo>
                  <a:pt x="11476542" y="1808354"/>
                  <a:pt x="11530240" y="1888766"/>
                  <a:pt x="11509513" y="2063809"/>
                </a:cubicBezTo>
                <a:cubicBezTo>
                  <a:pt x="11488786" y="2238852"/>
                  <a:pt x="11521741" y="2522222"/>
                  <a:pt x="11509513" y="2644248"/>
                </a:cubicBezTo>
                <a:cubicBezTo>
                  <a:pt x="11497285" y="2766274"/>
                  <a:pt x="11487747" y="3103868"/>
                  <a:pt x="11509513" y="3224688"/>
                </a:cubicBezTo>
                <a:cubicBezTo>
                  <a:pt x="11531279" y="3345508"/>
                  <a:pt x="11524761" y="3802197"/>
                  <a:pt x="11509513" y="4030854"/>
                </a:cubicBezTo>
                <a:cubicBezTo>
                  <a:pt x="11483185" y="4433754"/>
                  <a:pt x="11093691" y="4833385"/>
                  <a:pt x="10703323" y="4837044"/>
                </a:cubicBezTo>
                <a:cubicBezTo>
                  <a:pt x="10534271" y="4852532"/>
                  <a:pt x="10488281" y="4834562"/>
                  <a:pt x="10340428" y="4837044"/>
                </a:cubicBezTo>
                <a:cubicBezTo>
                  <a:pt x="10192576" y="4839526"/>
                  <a:pt x="10073033" y="4835656"/>
                  <a:pt x="9878562" y="4837044"/>
                </a:cubicBezTo>
                <a:cubicBezTo>
                  <a:pt x="9684091" y="4838432"/>
                  <a:pt x="9200120" y="4861819"/>
                  <a:pt x="9020810" y="4837044"/>
                </a:cubicBezTo>
                <a:cubicBezTo>
                  <a:pt x="8841500" y="4812269"/>
                  <a:pt x="8785280" y="4816371"/>
                  <a:pt x="8558944" y="4837044"/>
                </a:cubicBezTo>
                <a:cubicBezTo>
                  <a:pt x="8332608" y="4857717"/>
                  <a:pt x="8135110" y="4844817"/>
                  <a:pt x="7800164" y="4837044"/>
                </a:cubicBezTo>
                <a:cubicBezTo>
                  <a:pt x="7465218" y="4829271"/>
                  <a:pt x="7268887" y="4858722"/>
                  <a:pt x="6942412" y="4837044"/>
                </a:cubicBezTo>
                <a:cubicBezTo>
                  <a:pt x="6615937" y="4815366"/>
                  <a:pt x="6678686" y="4828667"/>
                  <a:pt x="6579518" y="4837044"/>
                </a:cubicBezTo>
                <a:cubicBezTo>
                  <a:pt x="6480350" y="4845421"/>
                  <a:pt x="6026831" y="4812881"/>
                  <a:pt x="5721766" y="4837044"/>
                </a:cubicBezTo>
                <a:cubicBezTo>
                  <a:pt x="5416701" y="4861207"/>
                  <a:pt x="5038486" y="4827340"/>
                  <a:pt x="4864015" y="4837044"/>
                </a:cubicBezTo>
                <a:cubicBezTo>
                  <a:pt x="4689544" y="4846748"/>
                  <a:pt x="4658005" y="4841001"/>
                  <a:pt x="4501120" y="4837044"/>
                </a:cubicBezTo>
                <a:cubicBezTo>
                  <a:pt x="4344236" y="4833087"/>
                  <a:pt x="4143520" y="4821868"/>
                  <a:pt x="3841311" y="4837044"/>
                </a:cubicBezTo>
                <a:cubicBezTo>
                  <a:pt x="3539102" y="4852220"/>
                  <a:pt x="3430537" y="4832419"/>
                  <a:pt x="3280473" y="4837044"/>
                </a:cubicBezTo>
                <a:cubicBezTo>
                  <a:pt x="3130409" y="4841669"/>
                  <a:pt x="2969721" y="4818164"/>
                  <a:pt x="2719636" y="4837044"/>
                </a:cubicBezTo>
                <a:cubicBezTo>
                  <a:pt x="2469551" y="4855924"/>
                  <a:pt x="2290182" y="4815023"/>
                  <a:pt x="2158798" y="4837044"/>
                </a:cubicBezTo>
                <a:cubicBezTo>
                  <a:pt x="2027414" y="4859065"/>
                  <a:pt x="1893064" y="4823559"/>
                  <a:pt x="1795903" y="4837044"/>
                </a:cubicBezTo>
                <a:cubicBezTo>
                  <a:pt x="1698743" y="4850529"/>
                  <a:pt x="1103238" y="4821248"/>
                  <a:pt x="806190" y="4837044"/>
                </a:cubicBezTo>
                <a:cubicBezTo>
                  <a:pt x="354354" y="4870231"/>
                  <a:pt x="-9166" y="4458866"/>
                  <a:pt x="0" y="4030854"/>
                </a:cubicBezTo>
                <a:cubicBezTo>
                  <a:pt x="6787" y="3842030"/>
                  <a:pt x="-18222" y="3727149"/>
                  <a:pt x="0" y="3482661"/>
                </a:cubicBezTo>
                <a:cubicBezTo>
                  <a:pt x="18222" y="3238173"/>
                  <a:pt x="-2772" y="3134547"/>
                  <a:pt x="0" y="2837728"/>
                </a:cubicBezTo>
                <a:cubicBezTo>
                  <a:pt x="2772" y="2540909"/>
                  <a:pt x="-33405" y="2319352"/>
                  <a:pt x="0" y="2160549"/>
                </a:cubicBezTo>
                <a:cubicBezTo>
                  <a:pt x="33405" y="2001746"/>
                  <a:pt x="28085" y="1810978"/>
                  <a:pt x="0" y="1547863"/>
                </a:cubicBezTo>
                <a:cubicBezTo>
                  <a:pt x="-28085" y="1284748"/>
                  <a:pt x="32382" y="989982"/>
                  <a:pt x="0" y="806190"/>
                </a:cubicBezTo>
                <a:close/>
              </a:path>
              <a:path w="11509513" h="4837044" stroke="0" extrusionOk="0">
                <a:moveTo>
                  <a:pt x="0" y="806190"/>
                </a:moveTo>
                <a:cubicBezTo>
                  <a:pt x="-9029" y="355375"/>
                  <a:pt x="283588" y="29033"/>
                  <a:pt x="806190" y="0"/>
                </a:cubicBezTo>
                <a:cubicBezTo>
                  <a:pt x="1225518" y="33292"/>
                  <a:pt x="1310821" y="1026"/>
                  <a:pt x="1663942" y="0"/>
                </a:cubicBezTo>
                <a:cubicBezTo>
                  <a:pt x="2017063" y="-1026"/>
                  <a:pt x="2082160" y="4091"/>
                  <a:pt x="2224779" y="0"/>
                </a:cubicBezTo>
                <a:cubicBezTo>
                  <a:pt x="2367398" y="-4091"/>
                  <a:pt x="2476343" y="3315"/>
                  <a:pt x="2686645" y="0"/>
                </a:cubicBezTo>
                <a:cubicBezTo>
                  <a:pt x="2896947" y="-3315"/>
                  <a:pt x="3156358" y="-6328"/>
                  <a:pt x="3445425" y="0"/>
                </a:cubicBezTo>
                <a:cubicBezTo>
                  <a:pt x="3734492" y="6328"/>
                  <a:pt x="3857527" y="-26508"/>
                  <a:pt x="4006263" y="0"/>
                </a:cubicBezTo>
                <a:cubicBezTo>
                  <a:pt x="4154999" y="26508"/>
                  <a:pt x="4594421" y="25004"/>
                  <a:pt x="4864015" y="0"/>
                </a:cubicBezTo>
                <a:cubicBezTo>
                  <a:pt x="5133609" y="-25004"/>
                  <a:pt x="5100324" y="14235"/>
                  <a:pt x="5325881" y="0"/>
                </a:cubicBezTo>
                <a:cubicBezTo>
                  <a:pt x="5551438" y="-14235"/>
                  <a:pt x="5886136" y="13806"/>
                  <a:pt x="6183632" y="0"/>
                </a:cubicBezTo>
                <a:cubicBezTo>
                  <a:pt x="6481128" y="-13806"/>
                  <a:pt x="6429846" y="7719"/>
                  <a:pt x="6546527" y="0"/>
                </a:cubicBezTo>
                <a:cubicBezTo>
                  <a:pt x="6663208" y="-7719"/>
                  <a:pt x="6925990" y="-26556"/>
                  <a:pt x="7206336" y="0"/>
                </a:cubicBezTo>
                <a:cubicBezTo>
                  <a:pt x="7486682" y="26556"/>
                  <a:pt x="7671481" y="10861"/>
                  <a:pt x="7866145" y="0"/>
                </a:cubicBezTo>
                <a:cubicBezTo>
                  <a:pt x="8060809" y="-10861"/>
                  <a:pt x="8310505" y="18896"/>
                  <a:pt x="8426982" y="0"/>
                </a:cubicBezTo>
                <a:cubicBezTo>
                  <a:pt x="8543459" y="-18896"/>
                  <a:pt x="9058872" y="-31840"/>
                  <a:pt x="9284734" y="0"/>
                </a:cubicBezTo>
                <a:cubicBezTo>
                  <a:pt x="9510596" y="31840"/>
                  <a:pt x="9850622" y="-12667"/>
                  <a:pt x="10142485" y="0"/>
                </a:cubicBezTo>
                <a:cubicBezTo>
                  <a:pt x="10434348" y="12667"/>
                  <a:pt x="10497165" y="-25881"/>
                  <a:pt x="10703323" y="0"/>
                </a:cubicBezTo>
                <a:cubicBezTo>
                  <a:pt x="11081853" y="-62858"/>
                  <a:pt x="11457518" y="283218"/>
                  <a:pt x="11509513" y="806190"/>
                </a:cubicBezTo>
                <a:cubicBezTo>
                  <a:pt x="11529408" y="1052045"/>
                  <a:pt x="11508068" y="1244409"/>
                  <a:pt x="11509513" y="1483369"/>
                </a:cubicBezTo>
                <a:cubicBezTo>
                  <a:pt x="11510958" y="1722329"/>
                  <a:pt x="11516628" y="1907225"/>
                  <a:pt x="11509513" y="2031562"/>
                </a:cubicBezTo>
                <a:cubicBezTo>
                  <a:pt x="11502398" y="2155899"/>
                  <a:pt x="11512128" y="2447170"/>
                  <a:pt x="11509513" y="2612002"/>
                </a:cubicBezTo>
                <a:cubicBezTo>
                  <a:pt x="11506898" y="2776834"/>
                  <a:pt x="11535845" y="3178111"/>
                  <a:pt x="11509513" y="3321428"/>
                </a:cubicBezTo>
                <a:cubicBezTo>
                  <a:pt x="11483181" y="3464745"/>
                  <a:pt x="11484329" y="3866360"/>
                  <a:pt x="11509513" y="4030854"/>
                </a:cubicBezTo>
                <a:cubicBezTo>
                  <a:pt x="11542893" y="4542193"/>
                  <a:pt x="11120693" y="4851744"/>
                  <a:pt x="10703323" y="4837044"/>
                </a:cubicBezTo>
                <a:cubicBezTo>
                  <a:pt x="10406758" y="4854079"/>
                  <a:pt x="10111806" y="4812359"/>
                  <a:pt x="9944543" y="4837044"/>
                </a:cubicBezTo>
                <a:cubicBezTo>
                  <a:pt x="9777280" y="4861729"/>
                  <a:pt x="9688050" y="4821223"/>
                  <a:pt x="9581648" y="4837044"/>
                </a:cubicBezTo>
                <a:cubicBezTo>
                  <a:pt x="9475247" y="4852865"/>
                  <a:pt x="9060748" y="4866630"/>
                  <a:pt x="8921839" y="4837044"/>
                </a:cubicBezTo>
                <a:cubicBezTo>
                  <a:pt x="8782930" y="4807458"/>
                  <a:pt x="8689460" y="4836865"/>
                  <a:pt x="8459973" y="4837044"/>
                </a:cubicBezTo>
                <a:cubicBezTo>
                  <a:pt x="8230486" y="4837223"/>
                  <a:pt x="8017604" y="4852806"/>
                  <a:pt x="7701193" y="4837044"/>
                </a:cubicBezTo>
                <a:cubicBezTo>
                  <a:pt x="7384782" y="4821282"/>
                  <a:pt x="7407301" y="4829315"/>
                  <a:pt x="7239326" y="4837044"/>
                </a:cubicBezTo>
                <a:cubicBezTo>
                  <a:pt x="7071351" y="4844773"/>
                  <a:pt x="6701863" y="4843309"/>
                  <a:pt x="6480546" y="4837044"/>
                </a:cubicBezTo>
                <a:cubicBezTo>
                  <a:pt x="6259229" y="4830779"/>
                  <a:pt x="6248441" y="4845955"/>
                  <a:pt x="6117651" y="4837044"/>
                </a:cubicBezTo>
                <a:cubicBezTo>
                  <a:pt x="5986861" y="4828133"/>
                  <a:pt x="5638095" y="4831522"/>
                  <a:pt x="5358871" y="4837044"/>
                </a:cubicBezTo>
                <a:cubicBezTo>
                  <a:pt x="5079647" y="4842566"/>
                  <a:pt x="5117558" y="4849045"/>
                  <a:pt x="4897005" y="4837044"/>
                </a:cubicBezTo>
                <a:cubicBezTo>
                  <a:pt x="4676452" y="4825043"/>
                  <a:pt x="4640811" y="4827054"/>
                  <a:pt x="4534110" y="4837044"/>
                </a:cubicBezTo>
                <a:cubicBezTo>
                  <a:pt x="4427409" y="4847034"/>
                  <a:pt x="4170802" y="4833056"/>
                  <a:pt x="4072244" y="4837044"/>
                </a:cubicBezTo>
                <a:cubicBezTo>
                  <a:pt x="3973686" y="4841032"/>
                  <a:pt x="3549803" y="4863196"/>
                  <a:pt x="3313464" y="4837044"/>
                </a:cubicBezTo>
                <a:cubicBezTo>
                  <a:pt x="3077125" y="4810892"/>
                  <a:pt x="3051977" y="4841436"/>
                  <a:pt x="2851597" y="4837044"/>
                </a:cubicBezTo>
                <a:cubicBezTo>
                  <a:pt x="2651217" y="4832652"/>
                  <a:pt x="2637195" y="4835841"/>
                  <a:pt x="2488703" y="4837044"/>
                </a:cubicBezTo>
                <a:cubicBezTo>
                  <a:pt x="2340211" y="4838247"/>
                  <a:pt x="2184743" y="4843882"/>
                  <a:pt x="2026836" y="4837044"/>
                </a:cubicBezTo>
                <a:cubicBezTo>
                  <a:pt x="1868929" y="4830206"/>
                  <a:pt x="1607272" y="4856376"/>
                  <a:pt x="1465999" y="4837044"/>
                </a:cubicBezTo>
                <a:cubicBezTo>
                  <a:pt x="1324726" y="4817712"/>
                  <a:pt x="1026157" y="4829868"/>
                  <a:pt x="806190" y="4837044"/>
                </a:cubicBezTo>
                <a:cubicBezTo>
                  <a:pt x="318138" y="4879537"/>
                  <a:pt x="93597" y="4497107"/>
                  <a:pt x="0" y="4030854"/>
                </a:cubicBezTo>
                <a:cubicBezTo>
                  <a:pt x="-5468" y="3863672"/>
                  <a:pt x="19004" y="3469803"/>
                  <a:pt x="0" y="3321428"/>
                </a:cubicBezTo>
                <a:cubicBezTo>
                  <a:pt x="-19004" y="3173053"/>
                  <a:pt x="10964" y="2886501"/>
                  <a:pt x="0" y="2612002"/>
                </a:cubicBezTo>
                <a:cubicBezTo>
                  <a:pt x="-10964" y="2337503"/>
                  <a:pt x="30966" y="2108757"/>
                  <a:pt x="0" y="1934822"/>
                </a:cubicBezTo>
                <a:cubicBezTo>
                  <a:pt x="-30966" y="1760887"/>
                  <a:pt x="-10878" y="1151461"/>
                  <a:pt x="0" y="80619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56B7E8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6F45AFA-CA8E-1743-921C-B506B5E44E05}"/>
              </a:ext>
            </a:extLst>
          </p:cNvPr>
          <p:cNvGrpSpPr/>
          <p:nvPr/>
        </p:nvGrpSpPr>
        <p:grpSpPr>
          <a:xfrm rot="16200000">
            <a:off x="7725129" y="-141423"/>
            <a:ext cx="452351" cy="1833355"/>
            <a:chOff x="370541" y="-89647"/>
            <a:chExt cx="452351" cy="1833355"/>
          </a:xfrm>
          <a:solidFill>
            <a:srgbClr val="56B7E8"/>
          </a:solidFill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D02672C-B947-31CD-D957-02703666ADA7}"/>
                </a:ext>
              </a:extLst>
            </p:cNvPr>
            <p:cNvGrpSpPr/>
            <p:nvPr/>
          </p:nvGrpSpPr>
          <p:grpSpPr>
            <a:xfrm>
              <a:off x="370541" y="-89647"/>
              <a:ext cx="452351" cy="1470212"/>
              <a:chOff x="573741" y="394447"/>
              <a:chExt cx="681318" cy="2214392"/>
            </a:xfrm>
            <a:grpFill/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1947A7E7-CECB-EB6A-3663-E96BCA178FAD}"/>
                  </a:ext>
                </a:extLst>
              </p:cNvPr>
              <p:cNvSpPr/>
              <p:nvPr/>
            </p:nvSpPr>
            <p:spPr>
              <a:xfrm>
                <a:off x="573741" y="394447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CC5FDC3C-B344-A39E-0743-C5DA6B034DE8}"/>
                  </a:ext>
                </a:extLst>
              </p:cNvPr>
              <p:cNvSpPr/>
              <p:nvPr/>
            </p:nvSpPr>
            <p:spPr>
              <a:xfrm>
                <a:off x="573741" y="887506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695916C7-ADED-E204-79DC-4E45B1FB8087}"/>
                  </a:ext>
                </a:extLst>
              </p:cNvPr>
              <p:cNvSpPr/>
              <p:nvPr/>
            </p:nvSpPr>
            <p:spPr>
              <a:xfrm>
                <a:off x="573741" y="1434462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677D4AC7-E471-3CDC-B632-664883F14329}"/>
                  </a:ext>
                </a:extLst>
              </p:cNvPr>
              <p:cNvSpPr/>
              <p:nvPr/>
            </p:nvSpPr>
            <p:spPr>
              <a:xfrm>
                <a:off x="573741" y="1927521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A9C085DD-F124-1576-97D7-A094F7E05E70}"/>
                </a:ext>
              </a:extLst>
            </p:cNvPr>
            <p:cNvSpPr/>
            <p:nvPr/>
          </p:nvSpPr>
          <p:spPr>
            <a:xfrm>
              <a:off x="370541" y="1291357"/>
              <a:ext cx="452351" cy="45235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 algn="l"/>
              <a:endParaRPr lang="ko-KR" altLang="en-US" sz="2800" dirty="0">
                <a:solidFill>
                  <a:schemeClr val="tx1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</p:grpSp>
      <p:sp>
        <p:nvSpPr>
          <p:cNvPr id="35" name="TextBox 13">
            <a:extLst>
              <a:ext uri="{FF2B5EF4-FFF2-40B4-BE49-F238E27FC236}">
                <a16:creationId xmlns:a16="http://schemas.microsoft.com/office/drawing/2014/main" id="{18DADFA6-CC38-BE70-347B-4806EA318FDB}"/>
              </a:ext>
            </a:extLst>
          </p:cNvPr>
          <p:cNvSpPr txBox="1"/>
          <p:nvPr/>
        </p:nvSpPr>
        <p:spPr>
          <a:xfrm>
            <a:off x="5516568" y="350031"/>
            <a:ext cx="1482276" cy="850446"/>
          </a:xfrm>
          <a:prstGeom prst="rect">
            <a:avLst/>
          </a:prstGeom>
        </p:spPr>
        <p:txBody>
          <a:bodyPr lIns="0" tIns="135467" rIns="0" bIns="135467" rtlCol="0" anchor="ctr"/>
          <a:lstStyle/>
          <a:p>
            <a:pPr lvl="0" algn="l">
              <a:lnSpc>
                <a:spcPct val="99600"/>
              </a:lnSpc>
            </a:pPr>
            <a:r>
              <a:rPr lang="en" sz="5400" b="1" i="0" u="none" strike="noStrike" spc="107" dirty="0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목차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35EBB2D-CB1B-27F8-06A1-C5D22EF9D3B3}"/>
              </a:ext>
            </a:extLst>
          </p:cNvPr>
          <p:cNvGrpSpPr/>
          <p:nvPr/>
        </p:nvGrpSpPr>
        <p:grpSpPr>
          <a:xfrm rot="16200000">
            <a:off x="4119439" y="-141423"/>
            <a:ext cx="452351" cy="1833355"/>
            <a:chOff x="370541" y="-89647"/>
            <a:chExt cx="452351" cy="1833355"/>
          </a:xfrm>
          <a:solidFill>
            <a:srgbClr val="56B7E8"/>
          </a:solidFill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1AA44235-C63D-C5C0-91E4-D5C8B1EDC927}"/>
                </a:ext>
              </a:extLst>
            </p:cNvPr>
            <p:cNvGrpSpPr/>
            <p:nvPr/>
          </p:nvGrpSpPr>
          <p:grpSpPr>
            <a:xfrm>
              <a:off x="370541" y="-89647"/>
              <a:ext cx="452351" cy="1470212"/>
              <a:chOff x="573741" y="394447"/>
              <a:chExt cx="681318" cy="2214392"/>
            </a:xfrm>
            <a:grpFill/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C4573C08-642E-A27D-6B9D-8549EB464F82}"/>
                  </a:ext>
                </a:extLst>
              </p:cNvPr>
              <p:cNvSpPr/>
              <p:nvPr/>
            </p:nvSpPr>
            <p:spPr>
              <a:xfrm>
                <a:off x="573741" y="394447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3C08DA33-92F4-B44A-70AC-3EC9D4DA8F0E}"/>
                  </a:ext>
                </a:extLst>
              </p:cNvPr>
              <p:cNvSpPr/>
              <p:nvPr/>
            </p:nvSpPr>
            <p:spPr>
              <a:xfrm>
                <a:off x="573741" y="887506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56141E58-A899-E3A7-E47A-853C7E6D6618}"/>
                  </a:ext>
                </a:extLst>
              </p:cNvPr>
              <p:cNvSpPr/>
              <p:nvPr/>
            </p:nvSpPr>
            <p:spPr>
              <a:xfrm>
                <a:off x="573741" y="1434462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1F0B4C1A-5FBD-76EB-C809-37F03D346863}"/>
                  </a:ext>
                </a:extLst>
              </p:cNvPr>
              <p:cNvSpPr/>
              <p:nvPr/>
            </p:nvSpPr>
            <p:spPr>
              <a:xfrm>
                <a:off x="573741" y="1927521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</p:grp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E112791-CD29-AB17-2F85-162D1C7EEB78}"/>
                </a:ext>
              </a:extLst>
            </p:cNvPr>
            <p:cNvSpPr/>
            <p:nvPr/>
          </p:nvSpPr>
          <p:spPr>
            <a:xfrm>
              <a:off x="370541" y="1291357"/>
              <a:ext cx="452351" cy="45235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 algn="l"/>
              <a:endParaRPr lang="ko-KR" altLang="en-US" sz="2800" dirty="0">
                <a:solidFill>
                  <a:schemeClr val="tx1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8BA49F1-6888-E2B9-4A3E-71D22F40CF5C}"/>
              </a:ext>
            </a:extLst>
          </p:cNvPr>
          <p:cNvSpPr txBox="1"/>
          <p:nvPr/>
        </p:nvSpPr>
        <p:spPr>
          <a:xfrm>
            <a:off x="3037232" y="2114877"/>
            <a:ext cx="6769377" cy="3345018"/>
          </a:xfrm>
          <a:prstGeom prst="rect">
            <a:avLst/>
          </a:prstGeom>
          <a:noFill/>
        </p:spPr>
        <p:txBody>
          <a:bodyPr wrap="square" spcCol="36000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3600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01.</a:t>
            </a:r>
            <a:r>
              <a:rPr lang="ko-KR" altLang="en-US" sz="3600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 </a:t>
            </a:r>
            <a:r>
              <a:rPr lang="ko-KR" altLang="en-US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주제 선택 배경</a:t>
            </a:r>
            <a:endParaRPr lang="en-US" altLang="ko-KR" sz="3600" dirty="0">
              <a:solidFill>
                <a:schemeClr val="bg2">
                  <a:lumMod val="10000"/>
                </a:schemeClr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3600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02.</a:t>
            </a:r>
            <a:r>
              <a:rPr lang="en-US" altLang="ko-KR" sz="3600" b="1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이란 어떤 기술인가</a:t>
            </a:r>
            <a:r>
              <a:rPr lang="en-US" altLang="ko-KR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?</a:t>
            </a:r>
            <a:endParaRPr lang="ko-KR" altLang="en-US" sz="3600" dirty="0">
              <a:solidFill>
                <a:schemeClr val="bg2">
                  <a:lumMod val="10000"/>
                </a:schemeClr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3600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03.</a:t>
            </a:r>
            <a:r>
              <a:rPr lang="ko-KR" altLang="en-US" sz="3600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여러가지 데이터로 </a:t>
            </a:r>
            <a:r>
              <a:rPr lang="en-US" altLang="ko-KR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해보기</a:t>
            </a:r>
            <a:endParaRPr lang="en-US" altLang="ko-KR" sz="3600" dirty="0">
              <a:solidFill>
                <a:schemeClr val="bg2">
                  <a:lumMod val="10000"/>
                </a:schemeClr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3600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04.</a:t>
            </a:r>
            <a:r>
              <a:rPr lang="ko-KR" altLang="en-US" sz="3600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결론 및 향후 방향성 </a:t>
            </a:r>
          </a:p>
        </p:txBody>
      </p:sp>
    </p:spTree>
    <p:extLst>
      <p:ext uri="{BB962C8B-B14F-4D97-AF65-F5344CB8AC3E}">
        <p14:creationId xmlns:p14="http://schemas.microsoft.com/office/powerpoint/2010/main" val="2952099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537C7-047B-7B7E-2367-D14A16BCB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7BFD8C6-4405-EB85-57ED-5AB966F9A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5FAA19-5F12-AFCD-2537-B1DCD8F4C536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73E0536-6683-D73D-E9C3-46ECFE5C3674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D92CE16-BFFB-40A0-21EF-76831101F769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6D4F02E-1073-ECFA-9863-446680D5911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907FA40-A26F-A33B-658A-44D18737638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DF9A6895-49BA-6C5A-CBE1-ACE09885A51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FAA1EF01-6591-815E-1A23-A7794D31F15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3D6EF952-1513-FABB-319D-0947FA078B7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A7CBBE70-1B16-9E89-BD43-81FC30C50DB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422E832-234E-E1D8-D40E-9195FB14211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72B1D7CD-487F-0E99-8C36-9EDC255E052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16A78E93-3585-8A1A-6B85-E566AB9BE5B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DA9FC1A9-8D09-EF0B-7745-C8EAF6DD76D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ABC68A26-C143-1FA0-0054-5308D7F55E0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3ECF513D-1233-29EE-91E3-2DC137142E9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B40C893F-2964-5144-4845-535606A8451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CF138146-C03F-2682-A2A6-1CD462DAC64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338A3078-1BFD-DDDB-3D51-68E4EB66147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C1D3902-49AD-604C-A6B8-DB2389DED07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7F00607-313D-1139-6FAC-27DD44D9BDB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60E9F667-DDA5-3911-73D8-28AED636330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E355AC61-8A0A-0E0D-4DFE-9A12E3EBE27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73C5DD6-4505-984C-738D-A4569B6558D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C9C47DE-4B30-7CD6-6837-FABF9C215DC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B98AF95-C1BA-409B-8C10-4955AD1E952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DF957625-A072-5B71-E955-ACFD6B0DA9B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6F62603-23B3-784F-3A7C-93324FA81E8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6BE526E-DE12-7FBC-5EA1-DE5B9A1C37F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CBF1E05A-543E-4E15-1A2D-995BC64B1BA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25D119D-BD22-30CC-D64D-E4BB8AAE9AB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18B6BE4C-9D6C-5357-A163-A93EB13DA28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48B07978-3147-6616-9B5C-8ED2F91B186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EC6FDAC7-EADC-0E43-1930-77A3486C8D9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B7A450E7-6B69-FB32-0EC6-6107FC7A939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3656D292-8BBE-9B34-B63E-28656E2A71C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30C76F53-15DD-8B71-D9C2-8A228D02CA4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34E1ACFE-A27D-5B4A-3EB4-5EE53A55F81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A57002F1-EA0F-62A1-0EA3-AFDC980AF9C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3A777B7B-46C9-B395-0144-2E1FEC8903F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6820FED-0CF9-2DBD-195B-74BCEA496AF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9AACA6DC-C57C-2BC0-DD8C-1DCE7A3AB71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7C019C2-F372-3B5A-819A-3A8C79BB25F2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446D3A69-390D-5CD9-B918-93975B198804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73C5E31D-D0D6-EB5E-0489-13532124DAA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8F2D277-CC6F-8FE1-5F52-4E4EC57D0FA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FD71D02E-5A13-EF49-C862-0E54C9816FA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E482C526-46CD-AF6A-90BF-EBABE3DF451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9A5691CC-1432-7F66-6500-7447052CEDD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5B20E41B-145D-9ACA-6F0C-4F98F2855E0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0F928D6D-99E6-0592-346E-E16CFF4C48B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36254802-0400-0D6F-E489-F7203C4073E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4512F67C-890B-121E-EE76-3EA37B2BFDA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DC2BF78D-6B2D-BF79-CBBA-11BAEE2B199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1170EEDA-BBE7-ABD8-BE83-84A30552041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BD6C549D-5A91-EB4A-A445-80E2F7FCF7B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0239AC9F-0D03-7F3F-C7BD-02341C7EF29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EF451427-7A4A-6FC8-BA74-2F295E971F1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895C2C1C-2389-5E5E-4EB5-6047547AC11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6A0C86F-CA8E-CA1C-2BD2-F8AFDCE9CAD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33B818A8-629B-5618-E9DB-CAD6687895D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0DC1A37-1D6D-F313-73B7-334F0F6FB53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210F2360-0A6D-5B89-F9C4-398490043F8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A4CECB58-E14F-499F-C27E-27F28499497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23837A0B-6574-2E9E-07AD-E7C185B88C9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D91A12E2-784E-22F9-004B-E365EC49F2F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88FD178B-A3B5-79CC-3594-A9B769E68E3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C9CD9521-9C50-4842-5F6F-643DA2FDDC5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C282FB1-DDF8-F422-D759-C17DDBF60E0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F383C76E-BC54-1B44-742D-59A455A2382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46BD7DBB-39C2-70ED-CC03-0B4398EF71A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C1E801B-7515-F399-4D5D-2118BE11978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174646B8-9E18-DF6E-8344-8DAA67C118A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AC10FA50-4C2F-F4C5-344E-B8E3DF20AD6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3C52389F-F8F5-3F57-1153-B79D44EE5C0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D95C0E24-31B5-8717-9573-FCDD8C80F06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5AD5408B-ED75-F0C0-EAE4-01D6A33BB96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78BB6354-51E5-7667-20FD-1E97AB097B7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7C27E32E-D0D7-B0DD-B642-01F1F9FD185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AC35F66F-5DE3-16CE-C6C1-BA10E023AD1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CBAFEF2C-CFDD-B2B7-7949-D4165BE41F8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050" name="Picture 2" descr="OCR-process-flow-visual">
            <a:extLst>
              <a:ext uri="{FF2B5EF4-FFF2-40B4-BE49-F238E27FC236}">
                <a16:creationId xmlns:a16="http://schemas.microsoft.com/office/drawing/2014/main" id="{504E5ECD-B842-6141-CDD6-5D332B73C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14" y="1597463"/>
            <a:ext cx="10733230" cy="419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2D3DEE92-60F1-A227-CEDA-4673D21F84CF}"/>
              </a:ext>
            </a:extLst>
          </p:cNvPr>
          <p:cNvSpPr/>
          <p:nvPr/>
        </p:nvSpPr>
        <p:spPr>
          <a:xfrm>
            <a:off x="8307049" y="2900208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BA77F3FC-9404-658F-BDF9-F4EB2491DF62}"/>
              </a:ext>
            </a:extLst>
          </p:cNvPr>
          <p:cNvSpPr/>
          <p:nvPr/>
        </p:nvSpPr>
        <p:spPr>
          <a:xfrm>
            <a:off x="8307049" y="2900208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114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96B62-79E9-5CDA-A57B-225B565DF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A792B03-2E93-B04F-1481-A8BF8A155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44B855-8573-3536-D7E0-FD8CBFFD94FC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31CD105-81A3-575D-8BA2-DE11C56AFC98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67B2D19-D266-44C4-0D99-48DC49D8FED8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6EF3717-098D-BC33-EA4B-B25B0C90B69C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EA1B25B-F44E-453E-EC8D-1A1E575D554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B356C41-2176-D7A3-8C73-A1F62886450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84550799-98BB-AFD8-5547-2041BF7D84E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505E5A0-38E0-63C4-4549-A467D40FEC3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85D20A3F-2B90-FF74-D283-7C11BC95E2E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5A4F7223-D31A-2F95-20F3-373217E4C6F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2A2EA0B5-7711-C9DB-2874-75FE92ECA34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9AF7AA8-0188-AC71-3057-29C2A7203DD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138B299E-FA1B-95A0-0C13-CB06C566269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1D961A5D-6899-4A8E-8E9A-779503CB998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42059412-1CB7-9940-FB23-D906B5B1413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1ECF68D2-C797-4ABF-6D57-4A77E39608D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D68B519-8464-8F2C-3F91-7B817E5629F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72BCD121-A0B6-27B7-A57E-1A7B79E95DB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9A658BBB-2043-B05C-543B-706FFC6C549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3FEFBCFE-F49C-E0EA-8F4E-05F30433184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3BC4445-EC52-33DE-85BB-AC806FD336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6AC3C2DE-CBEE-57CC-2960-6CEC2D4CC1F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78C2FC7-A339-5067-E739-B04C65689969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939BA2A0-7ACE-E4D2-35B6-A8AB9921F05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0DD9830-E1D6-DF79-3B8A-49180D8A288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27B8C89E-D3A6-5E2F-DB75-30314C2E9DF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8EA51AF-DEAD-71E6-1D28-AB2F52A55EB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7F482FAA-4B3F-9E82-70B6-B4258431ED5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E832D28-4132-C543-E0F9-5C110825551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0547AF0-1CAE-5EE4-5990-FD3AC4D3A2A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CD5CFC54-5A77-6CD1-157E-E574581750E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7C8FACEC-EBEA-926E-0E8A-AA44253E0BE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60C2798-F6F6-40DD-18F9-395B9FE094A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3DDCBAC5-2B8A-89B2-AE8D-F3C2D504560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19F6FB9C-3DD7-EF57-45E4-4B644DD07AA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53D7575B-D8E2-75AF-5484-4319CE8BBEA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29C04CC1-A2F3-3ACF-7A1D-2BC25005F50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2CC99991-F89C-458F-E102-8B49593EF5F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5FA1D16D-29EE-48F2-EC63-FA23B698C53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9DA0C39A-E90D-1237-1CFC-3618FA45F9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F87665DA-F752-DAC4-D313-6807A0EA219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E693107-6DED-0A2A-1936-F54643F04A39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20719130-CDB4-E822-CD7A-9730D60671A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5F6B59D2-365E-FF76-1478-0D0010E4114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2C01CBF4-EDC0-9352-87F8-33501934B54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DFE13EEB-175F-3463-7F9A-89BE07925E1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A9303C60-7DA7-3508-DFF0-335F00EF541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3E2299E5-6841-655D-6873-FA33439876F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F94218D4-CFFE-1A27-424D-DE48D9687AA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1A0502C8-4CDC-AB88-BE54-628A443A459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5189CC2D-DF33-1DB5-9CB5-16B2AC1D465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128509DD-D447-56D7-01E7-A9DEC0B77E7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AA29B60F-9FED-B5AA-5775-6731EA5229D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55A55080-BB34-B17F-AE57-C7C5FC5EF9E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1B9330B5-F14F-300E-277B-A962E3EE24D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53E348E5-B8EE-262A-3309-2BFECFC98BB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46969EAE-F155-6707-78E1-55F928AC1AB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8E328F47-8663-2D91-4937-BB35032AD2E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E3929DEF-CBF8-ACE5-5B67-F96074A7D65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36971D5-CFEF-AA04-E038-59F4F06F533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9BCABAC-9D71-B374-F5B1-AFEFE8D6F99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3E2C44CE-FEB2-C084-ED48-3316AE6DCD8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C0BD69CC-03F8-24CE-64AE-EE63559B341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BF0BD783-7553-C2FF-CCA9-10CEE02D320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340462E9-D699-FF10-2119-3A336C1A303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6DF43DFA-4282-8CE7-25FA-CDBF1849C60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CEBBD173-6133-38AE-B160-A6E54BA384C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DB5C132D-A55B-F9FB-C2B4-F0EAE7732D7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D3820776-6450-B4A5-DADB-ACBFC7C461A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DCA2B89E-1EC6-2343-0D0A-A3E0D8A852A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29303B7C-92CF-3B6E-8F2D-F23D323A54A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85ABD3F2-C876-0E38-B1D4-2477B1EF5BD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CFF77DE9-28D0-0A46-E1B4-724A7ECDEBB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43B7B61F-8B41-2598-9BE7-373D04C10DB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651F2D5A-9CAD-B9AB-D6E7-4A87FDE2D3F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51ECC365-C5DB-0460-A888-31DC6D76D9E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E12B01C-B743-2A82-A966-5EE1B0EA979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89ABE626-20CC-322B-0C12-1C15783C074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73A948F4-955D-0B34-7281-E2F564D8B83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8FECEF23-FDA3-3972-C263-31DD50DB737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050" name="Picture 2" descr="OCR-process-flow-visual">
            <a:extLst>
              <a:ext uri="{FF2B5EF4-FFF2-40B4-BE49-F238E27FC236}">
                <a16:creationId xmlns:a16="http://schemas.microsoft.com/office/drawing/2014/main" id="{1DA19DD2-8AD0-F3A9-C81E-8BD131229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14" y="1597463"/>
            <a:ext cx="10733230" cy="419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4EB1E351-DC28-C007-247E-FD5A427AE0BF}"/>
              </a:ext>
            </a:extLst>
          </p:cNvPr>
          <p:cNvSpPr/>
          <p:nvPr/>
        </p:nvSpPr>
        <p:spPr>
          <a:xfrm>
            <a:off x="8307049" y="4848549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23D2DA5-38A8-0D35-E24A-234CB3924C72}"/>
              </a:ext>
            </a:extLst>
          </p:cNvPr>
          <p:cNvSpPr/>
          <p:nvPr/>
        </p:nvSpPr>
        <p:spPr>
          <a:xfrm>
            <a:off x="8307049" y="4848549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631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50A13-FD5B-8710-9E4B-BA72459BA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3779C1-63A6-9D46-CC8B-9319C1033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49630B-83F8-C6EC-E789-5E9A81951B3F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8CAE94D-FC0E-EE7B-77AB-45A00D2183C7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FF29889-6D5D-995E-E4CC-DB6FDEC5113A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3994B98-0963-6F72-C4CA-CFBC1E3E00D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2979F45-CF8C-556F-74FB-0C1EDA75FDC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55AEBAD6-D23D-6AB9-6EAE-B7D806921E9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D543096C-763D-F856-6425-81E530AAC98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7CFE3997-E399-3923-6F20-EEB68BBF84C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1441F830-5B38-28E7-F809-D848EB39CE6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07A6F14D-D412-7EA6-755D-C4485DF1937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56739D9B-C60B-E15D-B92C-393C9C67E8E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49954B41-A230-6EDE-7626-A4E2111A79A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B09E6B2-134E-287D-574C-4515F7210C8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7F910A19-C26A-C4A4-A53A-261DF2CD6BB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A8F246A8-3CAD-D888-72EE-69C26FA2AC1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4B8AF383-6C71-339C-8F20-D867105B739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F7CCF66D-D588-517B-B02C-45DD76FADAC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F82267C2-BA3D-EA69-E2F3-57E90E1C818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EE4E97ED-DBBE-DBB5-1D0B-8CA7FBE5119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D9EFCCD4-89F5-D7BD-5920-17A2AF640FA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D4FCDE7-D782-AC3A-84D5-FA4B5A87C42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FACB97D3-61DD-737F-7EBB-711F88715B8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D8F6B99-4F0A-4106-54AD-4CB8973D362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4C29909A-E51F-CF62-9455-6C59F6A074C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7D5659C2-32AA-B947-84E1-8FC58745244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B13DAB2D-CB87-FBB1-0D76-766778506BB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88FBDF31-8966-16ED-5E10-366141D23E6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D77145C-D8F0-C1FF-D434-2A252B08165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145706AF-16C1-C260-4A0B-6B6AAF9DEDF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99C7F543-21FD-BF25-AD08-D476CBCE836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6C949315-D5AA-0769-AD72-56C64C9AD5D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7BC4C960-0B30-13AF-F71E-140AADD1E6F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E4080492-7983-2FFD-9D34-EEF5513CAAC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81B753A7-CF0D-5E2E-2D9D-D11BC4500B1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1249FA03-0772-10DD-7B77-BA24A5A7F92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A9493292-6864-4B3E-BE00-183EB667C5F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EFF8ABA7-9174-29D8-6F2F-F4E2FEA747B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CFCA199C-52F5-96A8-B213-81C337408E5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49C9CF40-26F8-2C2F-2162-EFC7594014F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74148E5-DC8D-6B70-2C9D-847B389CBAE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E8D47CAC-5DAE-12F5-F40A-C5B2D8E9B92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82669F3-9596-B4A2-B281-2519A5A8C8C8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6849D92-3100-726A-9FD4-FEC51981A09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B9B2CE96-3A00-B494-5439-A0A953387E9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FB9BD960-4FB4-726C-5BAE-EBD54874467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E0A0FDEC-E451-794A-A050-4BFC9D72826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5F4BF03-A82C-4EAB-7CB5-D6473740AF6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91B193FD-E1D1-019A-2ABC-74F27A8899A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2FB7557F-D7F3-D0E4-946B-A1D22F73C2C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F499C898-47BA-0F1A-8C8D-684B87AF01E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54D58806-DA04-4450-ED2F-FEE1DC55737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9191835C-1727-B6AD-527F-39153B8CA9A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612E6255-4EB8-6972-A540-90C52923922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5D4AC062-C360-2532-A6B6-2D6A6757BCB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ABDA5B36-B21E-8FA8-A40F-D1F77D54C27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3D4D6656-05DC-7597-83C7-7E6F76ABADB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ADCEF7AD-B1A1-02A7-6122-F6951A1E0E0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9DB63873-AAB1-F7FA-2EE6-E7E2A4C476C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2C3E0C89-452D-44F5-50B2-445D659816B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7A52DCC8-5B54-C451-34B8-69625754873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70B7E752-950F-2F72-5D6C-FE5F99CA77C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5E8F6463-CD3A-95EC-02A5-42BEE87B3AE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11750610-E55C-800A-19B8-01C4ACE79A7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2CCAD20A-8CBD-E939-B6CF-3ADD711A7BC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4610FED0-499C-B4B6-FFEA-5B2283571E0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BBC4B2AF-8C8F-2202-63C3-3779D502C22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D46AB060-C102-700D-95CE-13A56560F75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0BA9792A-2BAC-FAE4-FB51-B3AB4EB3AC6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69B77EBF-5AD5-2CC4-160F-22006468B65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896B5575-B947-FB6F-2A7F-52859C30FC4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766949DB-3BF5-1170-0E23-14D9012D052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E47DC9C-A041-5A8E-6B3F-A01F11731A5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6F2094FE-FD72-7F15-2BA6-301952D3BC4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97325D78-BFBF-5152-E21F-2ED2B6BB598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13EDEC94-5073-540D-2817-60212EFD4CB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A77015AD-8D16-9D07-98B7-16CE040BF8E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1BE53B1E-9A38-B160-73BD-619655248F7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2A2BD40-BFB2-81FC-CBCA-E304536575E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9390CCD0-D42C-7A92-2F64-05954640503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EB122784-E467-EBF4-522F-25F2F0050E3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050" name="Picture 2" descr="OCR-process-flow-visual">
            <a:extLst>
              <a:ext uri="{FF2B5EF4-FFF2-40B4-BE49-F238E27FC236}">
                <a16:creationId xmlns:a16="http://schemas.microsoft.com/office/drawing/2014/main" id="{42EC7085-3461-756E-BB9E-CBE8493A7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14" y="1597463"/>
            <a:ext cx="10733230" cy="419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2D8F7455-3539-EC6E-1ACB-AEC81BBBA1CF}"/>
              </a:ext>
            </a:extLst>
          </p:cNvPr>
          <p:cNvSpPr/>
          <p:nvPr/>
        </p:nvSpPr>
        <p:spPr>
          <a:xfrm>
            <a:off x="10526537" y="4848549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49042F8D-81A0-878B-8FB6-069D41D198EF}"/>
              </a:ext>
            </a:extLst>
          </p:cNvPr>
          <p:cNvSpPr/>
          <p:nvPr/>
        </p:nvSpPr>
        <p:spPr>
          <a:xfrm>
            <a:off x="10526537" y="4848549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981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2DBBA-A320-8CC2-F207-7EB10BCA7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968A04B-A43D-AA2C-4635-84142BC8E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F483844-5492-2729-D4F9-950848A5AD8F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CRNN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5BE8AE4-AB75-B0E7-DF91-BAB360BCD7AB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7326936-ED70-B5F8-4CCD-52613A6BE1E3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F352C27-CA3B-3CAD-FD27-2BE8C95FEDB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4E598B7-E069-9A47-E59F-06608815ED1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44BF0B4B-A59C-46EE-88A4-852F4F5A849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CE27A8DA-A012-4FB0-4E22-403A6212C88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428781F2-DE7E-3690-7CA2-83E3F97651B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F6B4C8C-118C-9DAE-69D9-76236E7CC67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F0D982D1-8955-36A2-32D0-8F4EA77E82D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25AB3BF5-9CD3-ACD7-6646-E735D091CFF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C3F449E-D300-B242-698F-15B773A13F6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6AE33947-0964-FB8A-2310-2829343AAAD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D76AE9B-E444-B28E-B7B1-442B46529F6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F658676-DB99-5645-334F-A22F5F9819E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F54F7C4F-DDD0-04BF-DE88-43914ADFEA8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8DEE237-6BD3-83B3-2806-B3B4EBFCBE0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D5E0D128-471B-1AFC-B957-E44A2493C1A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40AEADB-9FE3-12A2-C563-42E63DFD2E6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7C450DA-6E22-477E-1991-B27CD9214A4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9B257402-26A4-1B9D-2E2D-DF3D60BB730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149DA4C4-5031-5430-6522-B57925FF4D6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7E1220B-985C-F57B-443C-B8E8AB92BB5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236648E-FDE9-7292-55DB-DD64433820F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72839B67-1F84-DCC8-BCC7-EEFE0DF49E0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D1A84FDF-362E-4BAB-5B2D-98E63741950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B3CA7D2-AF0F-A29E-0810-27986020A76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8E899F5-A979-2255-4BBD-E9B0BA5BCF7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8B9779E2-2FBD-041A-E2A8-B7CFD097BC2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D273220-D62E-BFD1-9149-AA3D46C0698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3524F805-59A8-517B-C942-E1E6B626CD2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A1613CD1-7F1C-0C3C-9134-66783696F20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56BB6E4-17BD-5485-1E48-4B00E762013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642FB5B1-41B5-ADCF-9FFB-8B119C85151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C689B4E0-7AA2-F526-7DBB-24A69261B5C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ABD35193-20FF-AE3E-A009-834668E953F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8140F5A6-C9A6-46E4-06DC-059A233327D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6DD9F74C-EE76-42EF-50C0-F09B76080C9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97A4E2A-6035-F1F9-7CBB-504E96AFF4A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957D1D98-A3B8-757A-33B6-D13C52858FB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69F88D6-75A1-5C3D-DE5C-1E350EDB26F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8185E27-D7B2-8212-DE4E-86CE90FF016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C4CFF80-E21C-8980-9727-C618B075913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22B7CC13-6070-4E38-13BD-EC85C63D300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E3994840-DA16-BA5D-0D5F-B8F6ABD1EF7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FD6E244F-55DF-5E9D-9B20-E5248EC1B77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295F070D-1739-D73C-D76A-712C15F8C3F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9CE65AB8-2AC2-60D1-3268-FD0801FE21B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E947C4F8-515E-AFE5-07A1-8EC96DF6085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C1C5A78-8036-9E4E-FCF3-8EEE8C30B40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DC421128-8AED-EE3C-C0A8-D7C07DA9C9A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D2A37B2D-6577-599E-7BDA-4132152703D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6BEDE41D-9FAA-BC93-BBFC-A0F0EEE5221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644226C6-7259-D6EF-FDD0-D337C5A2773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BFA2FADB-B085-30CF-1370-39B821EFE68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3F4DF8E5-AC68-39F1-F725-2BB6F671CF7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CF019725-C8D0-EAD2-0E07-BAF5E991B04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AE80F724-F086-6B2D-8068-F95CF40470D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AEB4D1DD-DC1A-0A2F-F790-06DA619CCD2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AA9783D0-2B90-34F3-7530-C0DF53EF6EA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DAD51BD-C4DD-1220-4183-51B940A8099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2B9ACEF6-C953-AA6E-4518-964716FE77F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D5CE52B-BABE-0CC1-2A01-194188435FA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3F5CCD55-2D7E-0A6A-616B-59853961B9D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5F44A27-8687-4596-AD12-BEE47BB14C9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EB38A6A8-73DE-EC4E-AEB9-2E0A49351A3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3E207383-2FE5-9791-9149-79CC5E1C056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0B1CC7DD-83EA-46CF-F622-8EF58361446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780CD4F7-2953-8C34-E076-9FE4E8C2FF7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2A843BE8-749A-8371-49F7-2F8A9923654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6AAE5F6B-AF96-3BE8-2B8A-4409BB8AE9B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B58551D1-8903-4E02-2949-BA6AF4B89AC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8C0BE085-C274-1510-31FD-4BF3A63AE44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207C691D-1D03-6E05-6776-8A8F67C410B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9B7A4EB-3983-DD9B-E9F9-61D4488F321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AFDD539-227D-0605-AF8E-1640CC630B6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48B2409E-A76B-1769-1F07-D53169EE62A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72A48770-CF87-D357-D4F3-4271878B84C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BDCE3A86-5B98-9CBE-2AE2-36A22B4F786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95CC1D7E-22D4-5226-B2D9-24C592A0EA0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1CC3B968-309B-1304-0B6B-7BA293887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255" y="1304774"/>
            <a:ext cx="3958364" cy="498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443801-B2A1-7060-D0DB-F60C6C87F335}"/>
              </a:ext>
            </a:extLst>
          </p:cNvPr>
          <p:cNvSpPr txBox="1"/>
          <p:nvPr/>
        </p:nvSpPr>
        <p:spPr>
          <a:xfrm>
            <a:off x="12311524" y="5156021"/>
            <a:ext cx="19155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End-to-End </a:t>
            </a:r>
            <a:r>
              <a:rPr lang="ko-KR" altLang="en-US" dirty="0"/>
              <a:t>학습</a:t>
            </a:r>
            <a:endParaRPr lang="en-US" altLang="ko-KR" dirty="0"/>
          </a:p>
          <a:p>
            <a:r>
              <a:rPr lang="ko-KR" altLang="en-US" dirty="0"/>
              <a:t>가변 길이 처리</a:t>
            </a:r>
            <a:endParaRPr lang="en-US" altLang="ko-KR" dirty="0"/>
          </a:p>
          <a:p>
            <a:r>
              <a:rPr lang="ko-KR" altLang="en-US" dirty="0"/>
              <a:t>사전 제약 없음</a:t>
            </a:r>
            <a:endParaRPr lang="en-US" altLang="ko-KR" dirty="0"/>
          </a:p>
          <a:p>
            <a:r>
              <a:rPr lang="ko-KR" altLang="en-US" dirty="0" err="1"/>
              <a:t>컴팩트한</a:t>
            </a:r>
            <a:r>
              <a:rPr lang="ko-KR" altLang="en-US" dirty="0"/>
              <a:t> 모델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3871A17-8A39-E586-DBEB-54C72F0D7352}"/>
              </a:ext>
            </a:extLst>
          </p:cNvPr>
          <p:cNvSpPr txBox="1"/>
          <p:nvPr/>
        </p:nvSpPr>
        <p:spPr>
          <a:xfrm>
            <a:off x="5930548" y="1396436"/>
            <a:ext cx="56616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Convolutional Layer </a:t>
            </a:r>
            <a:b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합성곱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계층 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특징 추출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36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Recurrent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Layers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b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순환 계층 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순서 모델링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36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Transcription Layer </a:t>
            </a:r>
            <a:b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전사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계층 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텍스트 변환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  <a:endParaRPr lang="ko-KR" altLang="en-US" sz="36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F8E67DB-E855-10DC-8A0B-F5B750E3BBCF}"/>
              </a:ext>
            </a:extLst>
          </p:cNvPr>
          <p:cNvSpPr txBox="1"/>
          <p:nvPr/>
        </p:nvSpPr>
        <p:spPr>
          <a:xfrm>
            <a:off x="1677832" y="869175"/>
            <a:ext cx="76787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An End-to-End Trainable Neural Network for Image-based Sequence Recognition and Its Application to Scene Text Recognition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35859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2F7D1-E620-C7BB-AFAD-68D006F27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3D6193-F8DC-0D8A-4AFB-91533F4DE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9AF6A6E-2671-7DDC-51DA-F2B59E91649A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CRNN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8C210D3-0DEB-35D2-E83B-045FE5B40CBD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2FC61B8-82F1-2EA0-7EA6-B5A305230498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8742AEA-112E-6A70-5612-E86B86C2839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787D976-8C2F-B8B8-58E9-9F857EE2D82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16EC83C0-34E1-52AC-A651-C64B2DA12C9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E3073787-8E10-B755-D8C3-94E58B35D28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0A56E1A2-7A61-93C5-622F-C7747B75FC8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CF6E02DF-2536-FB75-75AA-32D89E71AB0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3F70F1F-FF4B-33C4-A730-FD355CCEC50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0646E661-4842-646E-FB8B-88B70F6373D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646E27C-CA96-3980-E633-A98B325F651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ED9FADF5-0D13-6365-62F0-5C9B43F4173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D155955E-68AF-EDFA-5D27-07EDEC02A71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937576B2-3A39-C9E0-FDDC-3A2CF9796E5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696D22BE-EBBE-94D2-1FB8-4C56BF067F1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FEDFBD85-74CB-B91D-F2E5-8E064C3B860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14B2FC81-15EB-8DF5-39EE-4B030707232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4C1655B9-F233-F520-324A-B19E676EA25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D010CD66-9970-D51F-D098-3648A5AD5DE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1D9F249E-C865-A017-9420-8D92021FBA6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DFBCD77-5415-D037-01DE-C695628A22A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A4A12E7-AFC1-20B6-55D1-8D2B7CD381E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75308FC-47A3-B281-0E47-B5165ABA1DD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C37DD4F4-77DF-4BA6-0DBB-FDF120A74E2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7BA9DBE4-579E-74F0-2A03-19AF7C87F7F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4D63DB51-B854-1587-CC52-164C47DB2C9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99AB099E-4A9C-C92A-C403-D4A319A9B3E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0FD7AC5B-4A5D-31C3-AB9A-7D811691EBE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86F4E8A3-F83B-65DD-59EA-350C2C33257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C8E68669-F86F-57A7-28F4-11AD9A8BBBF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F263A10B-7E34-14DB-95B7-3288D972C2C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DBFFC57-07BA-B49A-3CBF-9E893EFCAAC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DBEB627-30D2-9D01-5D3C-C328917AC04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6A1BE13F-9B51-083F-BF83-E6842E1B68A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577B385-CC14-EEED-185E-12572ABCC84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BC45BA3A-BC9C-FD4B-8782-DFB83826BC9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2B397AD-6B89-2984-39D6-965D839BE20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ED70633F-1CC0-853D-C775-B005BCE39DE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814E69A-4056-7A57-1B80-76F8FB6B7A7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CC97F39E-7D04-2785-D7C9-2C59F7CCF1F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95E030F-175A-462A-2782-487855BB9435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DB0EAE75-34CD-1A52-D629-0EBD9FE9FD59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561C97FE-E63B-C7E8-3B55-5008F5B18F7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12C0B52-4916-020C-7A8D-AF2B57EE853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529187B6-8068-B9BB-86D7-BF102EBBF47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C4392556-D5ED-6B50-10D4-26D4D812341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3746DDA2-AC4C-7C8B-947F-8AE434EBB26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DE0FF3FE-2A86-ACBA-1CCB-65A540ED5A8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6E6D62F2-C42E-5BBE-3327-E76903F7CBB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1EB01C8B-08C3-6BA2-21B9-8E8FA190A97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20B9B225-0BA1-CBEB-A8F7-00A92CC87F3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FB127BB0-2D9E-1C85-5CFB-0F3E193567C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318FF683-654C-15CC-7400-24CFE2166A8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9263192B-BED7-27D6-D59B-525BD2EFE9D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28657E35-EA4F-E33E-7B47-1454FB630B3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652BD29F-660A-E3D5-1B55-23C19639105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CCD7FF07-8413-F01C-4806-AC917FCEB6D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A2C8FC37-B35C-3776-7B80-7E43A65D016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971B2A5-E30F-E26C-0823-7D5D6A22BA1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DBC2AB40-9CDF-6968-B3AE-901D3020EFB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1ED2E232-4FD6-F6EF-FE47-8A67D5288C9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8A55A382-576A-054C-A128-D4856D09EF9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82883571-31BF-142C-8D14-115C7F53A5A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9E1E2F10-F821-D94C-4CDF-6DAC013328E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79EE0CBD-2B52-47A7-8DB0-9997F2CC041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D7F41228-EA24-70C1-BF3F-D9366CAB4FD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7B8F21AB-DBA0-A5F8-CA0F-916467B8B06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94540116-E330-363E-5B5F-DB79765564E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0FBEEC19-C540-2ACF-B712-11F442F5F9F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6D252395-1C1B-5BC0-BE23-88062C70824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B1738082-BECA-CFFE-76F0-D13F1277E5D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11515EF7-71C1-6AF9-5820-6430A61F29C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13BE8225-163B-6972-338D-36B81066246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B6BF9320-82BF-AE39-4DF8-D833AA92BDB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04A13953-5635-CDD7-E270-1B544397C38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C0DBE49-59B3-0F58-5651-A2F48599701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F2EEAC56-3792-F5D4-BAB5-2139D02B29A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58EEA62F-D7A3-7E84-078C-6972FB1DAF4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0A84F780-0291-87CB-818B-98B4CE7C284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77C8B587-4DFF-B509-4B42-FE11E397D0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07" b="17220"/>
          <a:stretch>
            <a:fillRect/>
          </a:stretch>
        </p:blipFill>
        <p:spPr bwMode="auto">
          <a:xfrm>
            <a:off x="467788" y="1967179"/>
            <a:ext cx="5281587" cy="292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1619F2-07F8-9F56-C020-A6843A17D979}"/>
              </a:ext>
            </a:extLst>
          </p:cNvPr>
          <p:cNvSpPr txBox="1"/>
          <p:nvPr/>
        </p:nvSpPr>
        <p:spPr>
          <a:xfrm>
            <a:off x="12311524" y="5156021"/>
            <a:ext cx="19155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End-to-End </a:t>
            </a:r>
            <a:r>
              <a:rPr lang="ko-KR" altLang="en-US" dirty="0"/>
              <a:t>학습</a:t>
            </a:r>
            <a:endParaRPr lang="en-US" altLang="ko-KR" dirty="0"/>
          </a:p>
          <a:p>
            <a:r>
              <a:rPr lang="ko-KR" altLang="en-US" dirty="0"/>
              <a:t>가변 길이 처리</a:t>
            </a:r>
            <a:endParaRPr lang="en-US" altLang="ko-KR" dirty="0"/>
          </a:p>
          <a:p>
            <a:r>
              <a:rPr lang="ko-KR" altLang="en-US" dirty="0"/>
              <a:t>사전 제약 없음</a:t>
            </a:r>
            <a:endParaRPr lang="en-US" altLang="ko-KR" dirty="0"/>
          </a:p>
          <a:p>
            <a:r>
              <a:rPr lang="ko-KR" altLang="en-US" dirty="0" err="1"/>
              <a:t>컴팩트한</a:t>
            </a:r>
            <a:r>
              <a:rPr lang="ko-KR" altLang="en-US" dirty="0"/>
              <a:t> 모델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0F76F6-54E3-274A-757B-E2727CBA1C38}"/>
              </a:ext>
            </a:extLst>
          </p:cNvPr>
          <p:cNvSpPr txBox="1"/>
          <p:nvPr/>
        </p:nvSpPr>
        <p:spPr>
          <a:xfrm>
            <a:off x="5930548" y="1396436"/>
            <a:ext cx="56616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Convolutional Layer </a:t>
            </a:r>
            <a:b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합성곱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계층 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특징 추출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36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Recurrent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Layers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b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순환 계층 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순서 모델링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3600" dirty="0">
              <a:solidFill>
                <a:schemeClr val="bg2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Transcription Layer </a:t>
            </a:r>
            <a:b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전사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계층 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텍스트 변환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  <a:endParaRPr lang="ko-KR" altLang="en-US" sz="3600" dirty="0">
              <a:solidFill>
                <a:schemeClr val="bg2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133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93FED-6000-0906-DC06-8732F6505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B71484-FD65-B6B1-F42F-0FF1B72CD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53AADC-4445-D994-EF5D-E21A79317630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CRNN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E795E70-42F9-F9F0-97C7-853A8E09D1FD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AB345CD-D1AE-F585-5D54-A24F937C0FAA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7A05623-2CAC-94A4-B959-DEE971D487E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FBB6140D-DCE2-C6ED-8E6E-018F1C68535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A2171D5B-2998-106F-A613-6D1C278EE28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2B413D03-877A-A9F3-1777-8DB6DA9330F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0846E9EF-BC97-0024-CA3B-18FEE9FE369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38C93A5-7699-BD0C-F4C0-6B463D7FF67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8439F0ED-51D2-DEFA-E716-0A3BE3A9DB0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A7667807-CE35-96F1-EA68-BDF2EB44AD0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F41254EB-CCA5-7F51-1B44-7E2AB9C6246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4815E945-D9D6-9E16-0987-C59A9495E29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37D45D6-EB09-C5ED-4295-DF0FAE804E1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26A4C917-C8BE-FD84-A4DD-C35B47A97D5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1E58C039-A663-058C-6272-CCB842EF4EB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B54C324-9AF5-5133-E48C-2F76F850464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0DA4FD0A-C45A-D5C9-F1DA-46F1A0B4B2B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5F0CBD3B-7B0F-0CAA-27DA-074B40301E7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1291D1F0-BBA4-10A5-0612-5ED7E80231B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7E8D2B58-9871-AC6F-B68D-99E5D91AE78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C9331B35-4A09-C863-8B87-B403596A305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B919738-694E-DF48-4BA0-17F7B868CFC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39DD0194-4E8F-C586-966A-26FC9DC550C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DB9904B9-A533-2D1A-918D-59408E4BB30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3702F01-3BCB-B084-B724-608E2329E24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9DC7084C-5CE0-EC25-1495-CF4DC802C57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1E54DDE3-57EF-328A-2AE7-7E99A0B9F48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2A0A5F63-9165-5FAB-FE17-B769EEAB71F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4D0220B1-4688-222A-5FA6-4B7122BC95D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BFF55EE9-FDD9-DA44-9610-C8836DAA43C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069BD135-56BA-3AC5-FA9B-7521A8BE293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E07DE2A-4925-525E-F293-CB8A7041525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3F124848-1D77-02B3-0987-1E52637F115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A7520741-6CFD-4BC9-1997-0C130E22DF4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993221CD-E32E-D16F-54A9-11778415ECC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C8A69772-762B-007B-01AB-7D8E45B3F25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DF7393AD-365C-06D1-FDCA-CC685D31EE0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489FAB5C-16E7-A61D-119C-5A73CEA00D8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1D9CBC1E-B33E-A4B9-A523-2026D5BCF82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9590BDC4-F4D9-0353-CC0F-0A6B66061A4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EADE542-827A-8582-EF0B-065542BD744C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EB61AEF-B401-080A-10BD-F09DAC12B00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06FBA5F7-3A51-8CE7-991A-D67B5EA5310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75B5ECB5-9C7C-176F-FAB0-C8B7BE79231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9BC8D7A4-5B42-66ED-73A0-56F272C3FB6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0CB501B1-4EEA-733D-BAF5-081AC21B890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03E35D53-225B-31DC-5B4B-9FDCCB1DEDA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DBDE45DC-5247-F221-791F-CE995D83E91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0407F368-AFB5-4540-6D45-BAC3896339A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D270FFDC-6719-3B49-CD44-1D511057017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8AB7FAF-AD6D-30D9-D7DA-F1DBC225363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8FC54BCB-2A78-4841-4E33-B918F186DBF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11DDE1FF-4B67-66CD-65F6-BB22FA0D1B9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FA703E72-53E0-5C29-930E-3F55070BA86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DB7129F5-6E6F-BE24-4B54-CD84E4732A3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5C9AF152-50F2-EFEF-BB27-F03DD90FF91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AA5B1C96-904D-6BDF-BE8F-1D9B2F2BB9A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BCF299E5-303F-1899-2584-07A07E1241B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4D81DFC-0DCB-8196-FA02-4706CFB2E52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A451206A-8FD2-9518-1275-111782A81B6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20164A26-9BF2-9A78-ABDC-CF1B6AF9E5D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01EA437D-D438-55DE-3EAA-A8960078F47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E6EE3C93-EA52-7D49-B0C4-96B49A19017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9503F41A-3BA2-1DF9-FE2C-217B2D2A59C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C7729743-2DD3-CF49-6E7A-627AA83B525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396342BF-D4F5-164B-46A4-3C69420F1D6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D6345672-2398-9CB0-AFFC-DE4DF1560CF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C79FAA4C-7C2B-A31C-4D04-76E8E9EC9FC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C1DABEA8-337D-FD0F-9884-9FEFAF56A3B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C5ADA6D4-34FA-02BF-CF80-78E7771C512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2034336B-9B14-2158-E655-BDFFC469B04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3C22FA41-DC79-7D3A-F1C0-C87B2D332AA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DDFEFFC-68AC-F2DF-CAF4-D9285C1F9A5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7C966714-68C0-A424-5E3E-171DB06291B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C9C0C4A9-0373-121F-8533-F966B4F19C7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6FF99BF-9517-812F-0057-24F33A92BE1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31044D51-35FD-ED52-A9E5-B8F9AF699EC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51F012A-B6A8-2B70-CDBE-431F0B9741A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9C319E16-38AC-C793-FEEA-FB4DCA00EE9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51C6C986-2562-67A4-622E-393395C26D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" t="8741" r="-190" b="52389"/>
          <a:stretch>
            <a:fillRect/>
          </a:stretch>
        </p:blipFill>
        <p:spPr bwMode="auto">
          <a:xfrm>
            <a:off x="330775" y="1989138"/>
            <a:ext cx="5299226" cy="259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31D3A9-6399-541B-5E8D-EEE767BF2CC6}"/>
              </a:ext>
            </a:extLst>
          </p:cNvPr>
          <p:cNvSpPr txBox="1"/>
          <p:nvPr/>
        </p:nvSpPr>
        <p:spPr>
          <a:xfrm>
            <a:off x="12311524" y="5156021"/>
            <a:ext cx="19155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End-to-End </a:t>
            </a:r>
            <a:r>
              <a:rPr lang="ko-KR" altLang="en-US" dirty="0"/>
              <a:t>학습</a:t>
            </a:r>
            <a:endParaRPr lang="en-US" altLang="ko-KR" dirty="0"/>
          </a:p>
          <a:p>
            <a:r>
              <a:rPr lang="ko-KR" altLang="en-US" dirty="0"/>
              <a:t>가변 길이 처리</a:t>
            </a:r>
            <a:endParaRPr lang="en-US" altLang="ko-KR" dirty="0"/>
          </a:p>
          <a:p>
            <a:r>
              <a:rPr lang="ko-KR" altLang="en-US" dirty="0"/>
              <a:t>사전 제약 없음</a:t>
            </a:r>
            <a:endParaRPr lang="en-US" altLang="ko-KR" dirty="0"/>
          </a:p>
          <a:p>
            <a:r>
              <a:rPr lang="ko-KR" altLang="en-US" dirty="0" err="1"/>
              <a:t>컴팩트한</a:t>
            </a:r>
            <a:r>
              <a:rPr lang="ko-KR" altLang="en-US" dirty="0"/>
              <a:t> 모델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0D1F4D-3F56-33F1-82CB-A5DC67BB8E8E}"/>
              </a:ext>
            </a:extLst>
          </p:cNvPr>
          <p:cNvSpPr txBox="1"/>
          <p:nvPr/>
        </p:nvSpPr>
        <p:spPr>
          <a:xfrm>
            <a:off x="5930548" y="1396436"/>
            <a:ext cx="56616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Convolutional Layer </a:t>
            </a:r>
            <a:b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 err="1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합성곱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계층 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특징 추출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36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Recurrent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Layers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b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순환 계층 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순서 모델링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3600" dirty="0">
              <a:solidFill>
                <a:schemeClr val="bg2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Transcription Layer </a:t>
            </a:r>
            <a:b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전사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계층 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텍스트 변환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  <a:endParaRPr lang="ko-KR" altLang="en-US" sz="3600" dirty="0">
              <a:solidFill>
                <a:schemeClr val="bg2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1826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312A8-2EE5-3AB2-395E-3244CE28F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A689E4F-0F7D-2CE4-1E19-592A7BA99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8483BE-D127-7A8D-C086-BB8569F00F2D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CRNN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500CD3D-4CE0-E49A-E38C-A019DD6F7D2C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FFD7982-3CDA-2A2C-0C55-375C2ED592F3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C0977CF-8EBB-777C-319C-62D848AA5E4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3C334BF-4D1B-6A50-8E22-C6BB15C87CE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9C60C9B9-70E2-2C5D-4846-9B72E298634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5861ADA3-B1A7-AF99-2EA1-315D1899AFF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AB5B5BA3-D6D0-11FC-EC60-47AE57078A6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6DB55342-5B6B-186A-C74C-885DDDAB2A4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DA8AA6B0-56F1-A657-AC50-D433745EC86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EC49F459-B81B-70E4-E9E7-328D8F0E058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7C0C079-C0A2-9A7E-817C-C615C9C7C68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A569F89-9F3B-C452-FB54-D8626E3E4F9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7915661-E1D5-0307-336B-8AD78724D97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AE9C8174-4A20-3EC8-AE27-C42BC8316F2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22608E61-E19E-72B1-7E5A-4D3847482CD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2BEE16CE-A51D-7C12-168A-DEA636F422B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D6550181-F841-F16D-F0BE-F2022AF4164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A14892DD-D908-8C71-4BBA-8007942FD09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94FA9846-BFC4-1969-6D90-EE90DDDC6A7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98DD8D46-5751-B631-CA12-200F841B56E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38879A20-043C-83B3-0F60-22390C86DDB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2B666C0-601A-75AB-EF17-D31A276CC07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665F70BC-7FA5-83E5-F502-DAE91561D8B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92E1C34-CE18-25C3-13B4-563C3681665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EF4BC6AF-79AF-F593-3C3C-8C193838DC8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FA5B333-4E59-038D-0106-F1794500EC4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0FB63F79-B42C-BAD5-139C-57D6851F05B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057CCAC2-42FC-28C5-5087-C7BFBA93977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59C3B099-64A8-2195-C419-BEBF4FEE3BF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4805F583-40B8-94AB-1768-3E9C80BB002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A074C418-0889-F762-94A3-2383CF62792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D118FDC9-178F-0E86-FFB1-0605BAC81D0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A312E18A-92D7-C07B-A047-B472AD4E7FF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24F44F93-8323-D27E-060F-6E53632CBBE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A811BCA0-D4BA-67CF-BFB9-30B9B480E5E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5E37760C-E928-2E86-71A5-80A2258DED2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A8C1EB9C-B06A-DD71-D7F0-4B4E1F676B4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990A54DB-C24E-FEB0-4864-F3AB66948EE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DBF9A43B-9A42-4DFA-C488-7BF298A71C1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C72A1A7E-5011-2CFE-8E7D-5661C0CDF49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6E59740-0B6A-1F62-100A-80134EC1A69A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6B92E37A-E9FB-D5C2-A671-276231E2BA5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B4A722F9-F8E7-7659-BA73-8D89F47FED1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A30CA63B-89D7-2CF2-52A8-4D3CFD7F5BE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7D3407A7-DF0D-6F19-F77C-260F12CAAEF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DB74249E-271B-3BE6-A1E8-D52E06B111B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31ADE375-6F20-51A7-CB93-372CA3314AE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B155A96C-A9D0-E111-71D2-ABD9E488EFF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A7D5D2EF-2CFB-8D82-18F3-836242F4BC6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FE08CF8E-D63D-7A34-78F2-59C75F1FC9B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1ECBB044-AEEB-B510-5B3F-38238EFD4F0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CF23F017-4C3A-BE58-9CE7-0C4D6A90C51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3CA1DC3-F82E-9D30-3DE3-8498204C217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65C3631-53F9-88AD-0E2B-DFABDD5C5EB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642B0526-4ECC-FB9E-124A-2DE1AEC5939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AE98E95B-711D-11B1-549B-E3224A0A91E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E22495CA-F939-8EE6-073F-803B69B59ED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839B834E-C978-7393-6B48-1363CB62464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0E476452-E571-D9A7-C114-32388558018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C49FB95-4376-F847-D551-1A313889883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58FF1452-9119-260B-E26C-DE5C6BBE781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80EBC3D7-A7AD-554C-B77B-2F32CDFC5BD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900CC47-222F-6914-6038-2C742ECA617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301A1A88-C3CE-09DD-45A0-7CD167A0FD3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A75429F0-3C98-8ABB-C0F2-A4541D2F21B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BE0CF5AC-877C-37F2-ACD9-F58EBB633A2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1530E969-CC7E-D1D3-7315-AF23BFF0BC1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D9D5DF29-36A5-D934-C215-E68C11806F7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F2D278F3-CE90-153F-1242-BB7444A6944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A55ED1F2-14D2-2CF4-C923-85C0D054A7B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60633C65-A1AC-B7E7-283C-911BF1C18FE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0AFA9B2E-062C-EDA2-F9CB-F19848B38EA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D8DFD5FF-3B14-153C-DB0C-326E2DD90A2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07A1C8CA-057F-6C10-BE64-44F02681189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6E8CA84-6F8E-5BA8-F61D-7C50116E86B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3C798229-02A3-30F4-CBEE-DA35A92E934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54845935-4D41-8E7A-0709-0DB01CE6828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A7EF0A1B-67EA-678C-D989-CAEEDFC14A0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66C16E15-88E8-CE2C-49E6-2956F3EA819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AE1A9019-F324-BA04-A16F-71A1E66D0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807"/>
          <a:stretch>
            <a:fillRect/>
          </a:stretch>
        </p:blipFill>
        <p:spPr bwMode="auto">
          <a:xfrm>
            <a:off x="271077" y="2809745"/>
            <a:ext cx="5722068" cy="123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4834CC-0230-5685-C29D-AEF3CBE4415C}"/>
              </a:ext>
            </a:extLst>
          </p:cNvPr>
          <p:cNvSpPr txBox="1"/>
          <p:nvPr/>
        </p:nvSpPr>
        <p:spPr>
          <a:xfrm>
            <a:off x="12311524" y="5156021"/>
            <a:ext cx="19155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End-to-End </a:t>
            </a:r>
            <a:r>
              <a:rPr lang="ko-KR" altLang="en-US" dirty="0"/>
              <a:t>학습</a:t>
            </a:r>
            <a:endParaRPr lang="en-US" altLang="ko-KR" dirty="0"/>
          </a:p>
          <a:p>
            <a:r>
              <a:rPr lang="ko-KR" altLang="en-US" dirty="0"/>
              <a:t>가변 길이 처리</a:t>
            </a:r>
            <a:endParaRPr lang="en-US" altLang="ko-KR" dirty="0"/>
          </a:p>
          <a:p>
            <a:r>
              <a:rPr lang="ko-KR" altLang="en-US" dirty="0"/>
              <a:t>사전 제약 없음</a:t>
            </a:r>
            <a:endParaRPr lang="en-US" altLang="ko-KR" dirty="0"/>
          </a:p>
          <a:p>
            <a:r>
              <a:rPr lang="ko-KR" altLang="en-US" dirty="0" err="1"/>
              <a:t>컴팩트한</a:t>
            </a:r>
            <a:r>
              <a:rPr lang="ko-KR" altLang="en-US" dirty="0"/>
              <a:t> 모델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02B287-90F4-FE54-738D-764F82BD0DED}"/>
              </a:ext>
            </a:extLst>
          </p:cNvPr>
          <p:cNvSpPr txBox="1"/>
          <p:nvPr/>
        </p:nvSpPr>
        <p:spPr>
          <a:xfrm>
            <a:off x="5930548" y="1396436"/>
            <a:ext cx="56616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Convolutional Layer </a:t>
            </a:r>
            <a:b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 err="1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합성곱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계층 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특징 추출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3600" dirty="0">
              <a:solidFill>
                <a:schemeClr val="bg2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Recurrent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Layers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b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순환 계층 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순서 모델링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36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Transcription Layer </a:t>
            </a:r>
            <a:b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전사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계층 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텍스트 변환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  <a:endParaRPr lang="ko-KR" altLang="en-US" sz="36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0239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8E529-97F5-9CFC-4CAB-401D8A3C5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BABA6F4-F41A-0E16-93A2-C525D8217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3F58E1A-E76D-6ADD-3E79-2D38E03DB61A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CRNN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A510FAF-0971-A395-9E39-8C36D881E9EC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972E115-116A-4B1D-AD95-E70DBDBBDB59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885023D-8883-BA41-7CD9-A79A90D395BC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850B98D-306F-6EB2-DAF9-B4A44B68528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B982D054-3EFC-FFC3-4393-6EE70EA3940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72223F9C-7699-5ED4-C514-9E502116C40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9DA3F5F5-462C-9D9E-F311-7E136D99516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6CD7AD4-BB5F-7509-D383-3F27EE0EB09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00EB6FCB-AFFF-EB72-274E-43783C829B9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1F98C930-8509-21F5-2297-2AAB497A9BC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1CFE10B-E286-A5AC-2EA1-E7B83B3C8A5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218435AD-BB51-4609-DE21-387664D7D3C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5A69715-C489-B952-5FAC-36D9C9154DE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C6A7A41-E4CD-70F8-1B68-8C50E042EB0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C4AB8BA-EA0D-A49E-AC30-31CACD5C194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76AA5A96-90BE-FE8D-63D0-CCD5D4AF9CF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AA2B199F-4B2C-4584-1A52-56B56D7D340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B684AF54-DDD6-6603-0DF5-75C54892AD8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25486E2C-749C-522F-3C81-EFBAFB93E9E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7BDAA7E-C22F-406E-1876-438BD3D948C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4F6FE785-4881-A5D1-5F60-329BD112F78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3BCE071-DB7A-8931-5048-7F89EACBD6B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093F876-B60C-3AED-CDD7-E15BF325C7B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513623ED-55DE-11FD-F937-E2C0F1B47AF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E73FFC7A-68BF-0E82-F69D-0E5BA4C4184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28761282-CE15-8E4B-896E-42E46D81B5C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3B12DC6-17CB-A7C5-2E05-D26E6995863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26D38250-424B-63D4-BDA7-FB52ED37147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E475E35-2FF0-CE4F-D785-DEBF27F07C9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C3D9ACD-1067-3B23-CA12-01069A0127A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7325ACF4-5438-3831-C70A-799222603E6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6BAE3BD-14CF-2418-36ED-E955B997808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8C84AB1A-C198-A76D-6624-398B9AD6C19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C7E638CA-49E3-1D76-42DC-78EC7CD096D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43656696-77AD-BC6F-2BB9-7655AB3B0DD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7E1EBEF4-B1C3-98DD-5B6D-22D430961F4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DDA00FF-E3B8-53B5-D5BA-03AC339C6D2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3016DC22-E134-BEE4-7F85-59B575BA6F0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3C3AE636-2AF0-150B-A06D-75B9FBD3DD3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1CFB813F-4726-C514-7023-47535C92021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783160A-ADCB-DDC4-45A4-BA9E966649D9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AE9997AD-1FCE-0006-3F02-122E6E42836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72A91901-FD6E-EE24-5231-700013A41A6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4BEB6AC-80B7-83B8-9737-48088602AC9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820F8EB4-D046-5A44-EFB4-AC127820DFD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C3561E46-23A9-F3C7-4E03-A9BABADC37C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227C72A-CE43-1377-A8D7-D58CFC29CA8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52F84F89-5942-9EFB-F451-6E05A14036A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682026E4-E8CD-522F-FE5D-8DFCBF979BD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452F311F-0BB6-2767-68C4-BF69DFA35DA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0C4C1266-46EB-6E0C-3F4A-E67D62E7BE6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99795DB8-61CC-3337-931F-D850B332747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09007D86-3FC2-7D8E-33CB-600A5508601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535E12BA-A693-7A27-1EDC-C7FCA097966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6238BAEA-A51C-9A66-201B-9C3F583B90A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76542411-762E-9FB5-EB70-CC9C066B6A5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9992E35-4B3E-45BC-9F8F-F607DE49471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398449BD-EB17-3B8C-9066-07E31FB5AB8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B786BC30-1E21-A61B-0CAF-7360CC3B590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C252EE0-8CF9-0A36-FFCC-51B1F42F377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BC989FE8-5A59-73ED-4445-69B14FF29C3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04554A03-5CF1-EBB0-258E-454E1FDBBF1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3A4808DA-2CFF-A049-B2FD-D280B97A7F1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5073A2BB-E2EC-700A-E2B1-468860195CF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DD85D48C-8D4D-C48D-32A1-FF139BBDE18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8175A5B0-027A-D20D-F7D0-FB87351B550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D0B898E-CF1A-89A6-30E9-36952311A0D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D076D86A-E480-92B4-BDC0-18CE55B3924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1FA096D1-4103-4C1A-5E0E-1ABE2CC3B1D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0F32616-6EF0-19F2-F6B4-F06FCED4AE1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DC1A8803-A0B8-E45C-95E5-C7721472E93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FB78097C-66AF-E7E8-5D14-F04AC5C3106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C861D6B3-752C-0618-6CF3-5246474A735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4B493739-3B19-2BDF-5011-30BA4B77B88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586D6A43-2DE9-8E8A-C44C-DDD216500A1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5D5CD1B2-82A8-813C-8353-7174DF57392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9C75F06-C238-5932-43B0-8D894506DD8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7C68208-3CFC-0D18-7A10-019DBA03C64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E698795C-CC29-839E-F91D-75D1568DA92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96AA9C6F-68A0-6156-46E9-EFE0D2981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255" y="1304774"/>
            <a:ext cx="3958364" cy="498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485B568-26EC-A9A6-A438-8A58474EC822}"/>
              </a:ext>
            </a:extLst>
          </p:cNvPr>
          <p:cNvSpPr txBox="1"/>
          <p:nvPr/>
        </p:nvSpPr>
        <p:spPr>
          <a:xfrm>
            <a:off x="5930548" y="1396436"/>
            <a:ext cx="56616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Convolutional Layer </a:t>
            </a:r>
            <a:b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합성곱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계층 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특징 추출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36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Recurrent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Layers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b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순환 계층 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순서 모델링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36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Transcription Layer </a:t>
            </a:r>
            <a:b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전사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계층 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텍스트 변환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  <a:endParaRPr lang="ko-KR" altLang="en-US" sz="36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9579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B0F23-F793-AF4D-13BC-A4F25714F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Box 163">
            <a:extLst>
              <a:ext uri="{FF2B5EF4-FFF2-40B4-BE49-F238E27FC236}">
                <a16:creationId xmlns:a16="http://schemas.microsoft.com/office/drawing/2014/main" id="{FA99C86A-AAC2-276B-A08F-F96F21BFF132}"/>
              </a:ext>
            </a:extLst>
          </p:cNvPr>
          <p:cNvSpPr txBox="1"/>
          <p:nvPr/>
        </p:nvSpPr>
        <p:spPr>
          <a:xfrm>
            <a:off x="929601" y="2222100"/>
            <a:ext cx="51710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HHEEELLLLLOOO</a:t>
            </a:r>
            <a:endParaRPr lang="ko-KR" altLang="en-US" sz="4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3E4AF20-E829-3038-E926-3E1ACD194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4351597-37F8-7B04-994D-B04EAB5872B6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CTC </a:t>
            </a:r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(Connectionist Temporal Classification)</a:t>
            </a:r>
            <a:endParaRPr lang="ko-KR" altLang="en-US" sz="4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891F291-388B-02E9-38E8-C8A347420FBD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7CAE911-4F22-6F05-1632-395DB46E1EBE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EFF8A56-BFF1-E899-699D-80056A32F75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1A62A909-D23E-F9C3-0B5F-B4309AC8F01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026050F4-75DA-D22D-832A-C96B80FAF8E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99B3AEE6-47EB-1B35-71C8-717087AE600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5BBD16BB-1B79-5F36-2791-4521A26950D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67C269BC-E920-FA88-128E-D163EE6883B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DE7AEA1E-681F-CBE0-77B2-F5C0A31FE6F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2F4A038E-4396-4303-0B34-433145A478D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C96EEB5-87A9-29A7-A4A5-53D8B419AD3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5D26A62C-51D6-6BE4-98CD-CF0FAC43361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F615A29-F871-955C-D32F-F1588E8DBE7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ECA523EF-D9B3-98BE-5463-5FF1B3DF8A2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6E105138-D722-0CAB-FCB6-43EFCE8972A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FBDA01BA-C13E-7520-22F4-DA441F49CEC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3747688-8357-5356-2A4C-BBB2ECD30B4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DE492CB-52C6-BF5A-0533-2FC2249C783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0918D71B-2302-4313-6F4B-B95503E14FC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56FEB4C-30BE-C9E1-FF14-547DB7490CC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9231A5C-ECD8-2FEC-274C-D138A0D5A30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33448C7-F3A1-5DA8-3091-34025FCE0E2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A3779FE-895A-5080-B479-A7E847625BE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BCEA0D57-30A1-813D-131F-0FA084B7B1B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E4AE12D9-627E-09DD-0789-DA39F062140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C98D3C77-8943-BE44-171E-C054B25AF93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3BF44010-B71D-6511-9DC4-7EF2045EFC4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6E17B94E-96CE-3B1E-2EA7-37AF9AE28E5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EF38FED8-E128-A0A6-17DA-550871D3CE6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4305B05D-A2D9-ACAC-7380-94A9C6B05CB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3B2872F-81F1-332A-B140-FBC17C695C2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C687846-7980-A0D9-B8DA-B5557FDF71F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C64EEFD-D031-03A1-C8D4-EBAA848E70A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A0E297F-B17C-0DDD-07BD-97FC12E45CE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CEFC581D-9AA2-CC55-9A2A-B90DFE00EB6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EC4A83B-259C-10A6-B25A-68C39D1490E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66976B06-3A60-B76B-DAB3-E211199127B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9BC25D68-0269-FD10-198D-E3C79D42132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A886CA1-F06E-8F22-D195-75F35FAECEF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76989021-5BF7-D1BC-FF2D-B5D261B6AE3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2A34604C-0700-31BC-6191-DF1EE9644A7D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92295C3E-BC10-C32A-F957-CBAEF8F4F81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04DF9DC-0DA5-6B4D-86D9-49B7D566FD0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D0AA4E41-C1F9-17DD-A95B-8DA025C6264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DDF75EDC-523B-8D03-BDFF-B842310832F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09F1B30-6DBC-6901-6E8B-65C47571BD0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AADC4FE6-CE63-0600-AB17-0B9C0E34D9C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07153CD3-B479-F48B-448E-A6A151613F3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F5CA957B-8699-6520-2CE1-AC8BBC340F4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907FBCAB-5487-E3DE-27EB-C6967F7FBDB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FD1120FE-0C43-7CC0-EBE6-1933CA1169C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FD06B95D-8210-8C33-2016-BD4CE1023DA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E941805-A3BA-A861-B493-95E42162A17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CC8A57FB-9D45-87CE-5242-4BB1AD8D476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69D53FCC-41CC-2017-7522-067155918EF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FE13E076-7350-E948-7E62-47F358D65BE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18A66FE8-C230-61CD-773D-3DC7E6B4E3F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2FAB00CD-238C-3819-AFAD-29B6866A915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EB4B4156-0517-941E-F1AE-948361410D4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04F399F2-B08F-891E-E740-5C954FE5DA2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D30256C9-E941-845F-BB09-221C5EEB6E6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1F015618-3223-A7CE-47CA-BF920099993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9C7450AD-1206-3FFB-3CE0-4D7A0A40C95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FBDB32D-23CD-27C0-3E09-FED0C484018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5B0CFB68-9CD0-9132-C1F2-C2E25B508B8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5534AD7-F1E1-3688-2CA5-FE5601BE000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FD135159-3B1C-5E54-A7C1-8267E0E107D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66664602-2B66-AB28-CB85-DA19DEB92CE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F804DBB6-663D-4557-F89A-0CCE3B98DFE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003486CF-B98F-6AF6-B11E-E1DCDBE9719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A5CD355C-FF87-AA1D-1872-D61B0A982E1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91A3FD67-0F67-B3D7-10C0-0AE4C8AC7D8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33541CC0-390E-2118-03DB-D459C334755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53FB13E6-B3B3-E240-E310-507D39CA5A2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32EB14D-D2D8-65B9-1A58-AB60ECD2678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6D95E32B-2D3D-DD3F-51A6-195FC9B8CAE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C1FCC56D-33FE-B013-35F9-7EB699012CB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F652D763-E842-2F40-C460-56E26580E0D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E3DEE6C5-7B1C-B54A-32D9-5A04A6E72D9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AA117A4-0784-BE21-88E7-589902DB29E1}"/>
              </a:ext>
            </a:extLst>
          </p:cNvPr>
          <p:cNvSpPr txBox="1"/>
          <p:nvPr/>
        </p:nvSpPr>
        <p:spPr>
          <a:xfrm>
            <a:off x="324143" y="1200049"/>
            <a:ext cx="6707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Connectionist Temporal Classification: Labelling Unsegmented Sequence Data with Recurrent Neural Networks </a:t>
            </a:r>
            <a:endParaRPr lang="ko-KR" altLang="en-US" sz="1000" dirty="0"/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12DEF9B4-FBCD-CAE2-C71F-9553817D06A3}"/>
              </a:ext>
            </a:extLst>
          </p:cNvPr>
          <p:cNvGrpSpPr/>
          <p:nvPr/>
        </p:nvGrpSpPr>
        <p:grpSpPr>
          <a:xfrm>
            <a:off x="746450" y="2012208"/>
            <a:ext cx="5591718" cy="3830320"/>
            <a:chOff x="1361440" y="2621280"/>
            <a:chExt cx="5591718" cy="3830320"/>
          </a:xfrm>
        </p:grpSpPr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AEF050A1-2576-B011-7A11-C6FAE452FFE4}"/>
                </a:ext>
              </a:extLst>
            </p:cNvPr>
            <p:cNvSpPr/>
            <p:nvPr/>
          </p:nvSpPr>
          <p:spPr>
            <a:xfrm>
              <a:off x="1361440" y="2621280"/>
              <a:ext cx="5591718" cy="3830320"/>
            </a:xfrm>
            <a:prstGeom prst="roundRect">
              <a:avLst>
                <a:gd name="adj" fmla="val 465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E1F10912-DC43-2F3B-3AEF-8A869C73244F}"/>
                </a:ext>
              </a:extLst>
            </p:cNvPr>
            <p:cNvGrpSpPr/>
            <p:nvPr/>
          </p:nvGrpSpPr>
          <p:grpSpPr>
            <a:xfrm>
              <a:off x="1538280" y="2759560"/>
              <a:ext cx="5168080" cy="3574575"/>
              <a:chOff x="1794345" y="2748585"/>
              <a:chExt cx="5168080" cy="357457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F0F12C9D-2D1A-3B3A-8192-6884861F85CB}"/>
                  </a:ext>
                </a:extLst>
              </p:cNvPr>
              <p:cNvSpPr/>
              <p:nvPr/>
            </p:nvSpPr>
            <p:spPr>
              <a:xfrm>
                <a:off x="1794345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06EFEBA8-CA6F-F160-BE23-70A0D632F4F1}"/>
                  </a:ext>
                </a:extLst>
              </p:cNvPr>
              <p:cNvSpPr/>
              <p:nvPr/>
            </p:nvSpPr>
            <p:spPr>
              <a:xfrm>
                <a:off x="271973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95F1EE3-8D06-6F2F-BD63-DE19F1D75A53}"/>
                  </a:ext>
                </a:extLst>
              </p:cNvPr>
              <p:cNvSpPr/>
              <p:nvPr/>
            </p:nvSpPr>
            <p:spPr>
              <a:xfrm>
                <a:off x="36449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C06612CD-B0DD-A9A8-0810-8E589C6BE801}"/>
                  </a:ext>
                </a:extLst>
              </p:cNvPr>
              <p:cNvSpPr/>
              <p:nvPr/>
            </p:nvSpPr>
            <p:spPr>
              <a:xfrm>
                <a:off x="1794345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E7F73AFD-525A-D7DF-FBA8-CFB31E8A3EBF}"/>
                  </a:ext>
                </a:extLst>
              </p:cNvPr>
              <p:cNvSpPr/>
              <p:nvPr/>
            </p:nvSpPr>
            <p:spPr>
              <a:xfrm>
                <a:off x="271973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1CBCD8F3-C168-D5A3-F529-3D0F244F7924}"/>
                  </a:ext>
                </a:extLst>
              </p:cNvPr>
              <p:cNvSpPr/>
              <p:nvPr/>
            </p:nvSpPr>
            <p:spPr>
              <a:xfrm>
                <a:off x="36449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18579E-98A9-58EC-A5D9-7A07255DAD57}"/>
                  </a:ext>
                </a:extLst>
              </p:cNvPr>
              <p:cNvSpPr/>
              <p:nvPr/>
            </p:nvSpPr>
            <p:spPr>
              <a:xfrm>
                <a:off x="1794345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1B8228A3-DE42-A318-61AD-08EAFCE6E021}"/>
                  </a:ext>
                </a:extLst>
              </p:cNvPr>
              <p:cNvSpPr/>
              <p:nvPr/>
            </p:nvSpPr>
            <p:spPr>
              <a:xfrm>
                <a:off x="271973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565D5CE2-53CD-23D0-18B8-D7F06C446F1D}"/>
                  </a:ext>
                </a:extLst>
              </p:cNvPr>
              <p:cNvSpPr/>
              <p:nvPr/>
            </p:nvSpPr>
            <p:spPr>
              <a:xfrm>
                <a:off x="36449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8AE04472-44AA-2693-A4E4-4EA22B76AB1C}"/>
                  </a:ext>
                </a:extLst>
              </p:cNvPr>
              <p:cNvCxnSpPr>
                <a:stCxn id="47" idx="0"/>
                <a:endCxn id="50" idx="2"/>
              </p:cNvCxnSpPr>
              <p:nvPr/>
            </p:nvCxnSpPr>
            <p:spPr>
              <a:xfrm flipV="1">
                <a:off x="2055549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93E6A75F-A16A-B8EB-596D-F9C55535C2BF}"/>
                  </a:ext>
                </a:extLst>
              </p:cNvPr>
              <p:cNvCxnSpPr>
                <a:cxnSpLocks/>
                <a:stCxn id="48" idx="0"/>
                <a:endCxn id="51" idx="2"/>
              </p:cNvCxnSpPr>
              <p:nvPr/>
            </p:nvCxnSpPr>
            <p:spPr>
              <a:xfrm flipV="1">
                <a:off x="298093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3EB161EA-4474-E13C-1014-A53E112A42E5}"/>
                  </a:ext>
                </a:extLst>
              </p:cNvPr>
              <p:cNvCxnSpPr>
                <a:cxnSpLocks/>
                <a:stCxn id="49" idx="0"/>
                <a:endCxn id="52" idx="2"/>
              </p:cNvCxnSpPr>
              <p:nvPr/>
            </p:nvCxnSpPr>
            <p:spPr>
              <a:xfrm flipV="1">
                <a:off x="39061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9FBF1C83-D832-3F62-AE9D-594656D1E8CB}"/>
                  </a:ext>
                </a:extLst>
              </p:cNvPr>
              <p:cNvCxnSpPr>
                <a:cxnSpLocks/>
                <a:stCxn id="50" idx="3"/>
                <a:endCxn id="51" idx="1"/>
              </p:cNvCxnSpPr>
              <p:nvPr/>
            </p:nvCxnSpPr>
            <p:spPr>
              <a:xfrm>
                <a:off x="2316752" y="4535873"/>
                <a:ext cx="402980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3D11CB42-CF35-B9E6-AC8E-B3C33CC822B8}"/>
                  </a:ext>
                </a:extLst>
              </p:cNvPr>
              <p:cNvCxnSpPr>
                <a:cxnSpLocks/>
                <a:stCxn id="51" idx="3"/>
                <a:endCxn id="52" idx="1"/>
              </p:cNvCxnSpPr>
              <p:nvPr/>
            </p:nvCxnSpPr>
            <p:spPr>
              <a:xfrm>
                <a:off x="3242139" y="4535873"/>
                <a:ext cx="40284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482DAF0E-F839-20E8-7FB6-FDB7E9693AF7}"/>
                  </a:ext>
                </a:extLst>
              </p:cNvPr>
              <p:cNvCxnSpPr>
                <a:cxnSpLocks/>
                <a:stCxn id="50" idx="0"/>
                <a:endCxn id="53" idx="2"/>
              </p:cNvCxnSpPr>
              <p:nvPr/>
            </p:nvCxnSpPr>
            <p:spPr>
              <a:xfrm flipV="1">
                <a:off x="2055549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063A2977-4F47-EF14-BFB0-452BD1764BFE}"/>
                  </a:ext>
                </a:extLst>
              </p:cNvPr>
              <p:cNvCxnSpPr>
                <a:cxnSpLocks/>
                <a:stCxn id="51" idx="0"/>
                <a:endCxn id="54" idx="2"/>
              </p:cNvCxnSpPr>
              <p:nvPr/>
            </p:nvCxnSpPr>
            <p:spPr>
              <a:xfrm flipV="1">
                <a:off x="298093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A8507E74-509E-0454-F272-68B4FEC00AC6}"/>
                  </a:ext>
                </a:extLst>
              </p:cNvPr>
              <p:cNvCxnSpPr>
                <a:cxnSpLocks/>
                <a:stCxn id="52" idx="0"/>
                <a:endCxn id="55" idx="2"/>
              </p:cNvCxnSpPr>
              <p:nvPr/>
            </p:nvCxnSpPr>
            <p:spPr>
              <a:xfrm flipV="1">
                <a:off x="39061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0AAE180-9346-B9C0-4A7B-B3264E6D7A9B}"/>
                  </a:ext>
                </a:extLst>
              </p:cNvPr>
              <p:cNvSpPr/>
              <p:nvPr/>
            </p:nvSpPr>
            <p:spPr>
              <a:xfrm>
                <a:off x="45957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57CB7178-6EC9-50EA-33F5-0EFC5FC301D8}"/>
                  </a:ext>
                </a:extLst>
              </p:cNvPr>
              <p:cNvSpPr/>
              <p:nvPr/>
            </p:nvSpPr>
            <p:spPr>
              <a:xfrm>
                <a:off x="45957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717EB2DF-D7A0-0666-00B6-C8139F9B72B3}"/>
                  </a:ext>
                </a:extLst>
              </p:cNvPr>
              <p:cNvSpPr/>
              <p:nvPr/>
            </p:nvSpPr>
            <p:spPr>
              <a:xfrm>
                <a:off x="45957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5E53FA5E-5B2E-4CC4-80AA-461DFEAAA9E4}"/>
                  </a:ext>
                </a:extLst>
              </p:cNvPr>
              <p:cNvCxnSpPr>
                <a:cxnSpLocks/>
                <a:stCxn id="143" idx="0"/>
                <a:endCxn id="144" idx="2"/>
              </p:cNvCxnSpPr>
              <p:nvPr/>
            </p:nvCxnSpPr>
            <p:spPr>
              <a:xfrm flipV="1">
                <a:off x="48569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27AC5A44-CC63-8A65-DB8A-32F5B7FCF704}"/>
                  </a:ext>
                </a:extLst>
              </p:cNvPr>
              <p:cNvCxnSpPr>
                <a:cxnSpLocks/>
                <a:endCxn id="144" idx="1"/>
              </p:cNvCxnSpPr>
              <p:nvPr/>
            </p:nvCxnSpPr>
            <p:spPr>
              <a:xfrm>
                <a:off x="4167390" y="4535873"/>
                <a:ext cx="428393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EF527B07-97D5-6B97-BF9E-F5869F41FBBD}"/>
                  </a:ext>
                </a:extLst>
              </p:cNvPr>
              <p:cNvCxnSpPr>
                <a:cxnSpLocks/>
                <a:stCxn id="144" idx="0"/>
                <a:endCxn id="145" idx="2"/>
              </p:cNvCxnSpPr>
              <p:nvPr/>
            </p:nvCxnSpPr>
            <p:spPr>
              <a:xfrm flipV="1">
                <a:off x="48569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17C7F1BC-09DF-7D6B-423B-A71188D4002E}"/>
                  </a:ext>
                </a:extLst>
              </p:cNvPr>
              <p:cNvSpPr/>
              <p:nvPr/>
            </p:nvSpPr>
            <p:spPr>
              <a:xfrm>
                <a:off x="551854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B84E8401-C61D-FD59-AB07-A2FF1F81A9BE}"/>
                  </a:ext>
                </a:extLst>
              </p:cNvPr>
              <p:cNvSpPr/>
              <p:nvPr/>
            </p:nvSpPr>
            <p:spPr>
              <a:xfrm>
                <a:off x="551854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071CBFB8-2161-986F-882A-5E7EA0E6B922}"/>
                  </a:ext>
                </a:extLst>
              </p:cNvPr>
              <p:cNvSpPr/>
              <p:nvPr/>
            </p:nvSpPr>
            <p:spPr>
              <a:xfrm>
                <a:off x="551854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D1789B9F-9F13-65EB-C901-4F321266A30B}"/>
                  </a:ext>
                </a:extLst>
              </p:cNvPr>
              <p:cNvCxnSpPr>
                <a:cxnSpLocks/>
                <a:stCxn id="149" idx="0"/>
                <a:endCxn id="150" idx="2"/>
              </p:cNvCxnSpPr>
              <p:nvPr/>
            </p:nvCxnSpPr>
            <p:spPr>
              <a:xfrm flipV="1">
                <a:off x="577974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FFD26FA2-CD72-E363-9D05-0CA6D1638A23}"/>
                  </a:ext>
                </a:extLst>
              </p:cNvPr>
              <p:cNvCxnSpPr>
                <a:cxnSpLocks/>
                <a:stCxn id="144" idx="3"/>
                <a:endCxn id="150" idx="1"/>
              </p:cNvCxnSpPr>
              <p:nvPr/>
            </p:nvCxnSpPr>
            <p:spPr>
              <a:xfrm>
                <a:off x="5118190" y="4535873"/>
                <a:ext cx="400352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화살표 연결선 153">
                <a:extLst>
                  <a:ext uri="{FF2B5EF4-FFF2-40B4-BE49-F238E27FC236}">
                    <a16:creationId xmlns:a16="http://schemas.microsoft.com/office/drawing/2014/main" id="{66509BF9-377F-C972-87ED-F5DD3798F364}"/>
                  </a:ext>
                </a:extLst>
              </p:cNvPr>
              <p:cNvCxnSpPr>
                <a:cxnSpLocks/>
                <a:stCxn id="150" idx="0"/>
                <a:endCxn id="151" idx="2"/>
              </p:cNvCxnSpPr>
              <p:nvPr/>
            </p:nvCxnSpPr>
            <p:spPr>
              <a:xfrm flipV="1">
                <a:off x="577974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2F2633CC-5BF1-815B-2793-70669294A435}"/>
                  </a:ext>
                </a:extLst>
              </p:cNvPr>
              <p:cNvSpPr/>
              <p:nvPr/>
            </p:nvSpPr>
            <p:spPr>
              <a:xfrm>
                <a:off x="6440018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4C56A25D-BCC9-5430-70B0-EC2C02C7F937}"/>
                  </a:ext>
                </a:extLst>
              </p:cNvPr>
              <p:cNvSpPr/>
              <p:nvPr/>
            </p:nvSpPr>
            <p:spPr>
              <a:xfrm>
                <a:off x="6440018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DED07304-EF52-C6A7-1E6A-596AF3171F14}"/>
                  </a:ext>
                </a:extLst>
              </p:cNvPr>
              <p:cNvSpPr/>
              <p:nvPr/>
            </p:nvSpPr>
            <p:spPr>
              <a:xfrm>
                <a:off x="6440018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AD16439B-14F8-724A-3093-824B1E033528}"/>
                  </a:ext>
                </a:extLst>
              </p:cNvPr>
              <p:cNvCxnSpPr>
                <a:cxnSpLocks/>
                <a:stCxn id="155" idx="0"/>
                <a:endCxn id="156" idx="2"/>
              </p:cNvCxnSpPr>
              <p:nvPr/>
            </p:nvCxnSpPr>
            <p:spPr>
              <a:xfrm flipV="1">
                <a:off x="6701222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E9371983-6EB8-B994-9808-90684BCC4142}"/>
                  </a:ext>
                </a:extLst>
              </p:cNvPr>
              <p:cNvCxnSpPr>
                <a:cxnSpLocks/>
                <a:stCxn id="150" idx="3"/>
                <a:endCxn id="156" idx="1"/>
              </p:cNvCxnSpPr>
              <p:nvPr/>
            </p:nvCxnSpPr>
            <p:spPr>
              <a:xfrm>
                <a:off x="6040949" y="4535873"/>
                <a:ext cx="399069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55AF94F9-DDF0-9DD0-6D93-A850F87E4271}"/>
                  </a:ext>
                </a:extLst>
              </p:cNvPr>
              <p:cNvCxnSpPr>
                <a:cxnSpLocks/>
                <a:stCxn id="156" idx="0"/>
                <a:endCxn id="157" idx="2"/>
              </p:cNvCxnSpPr>
              <p:nvPr/>
            </p:nvCxnSpPr>
            <p:spPr>
              <a:xfrm flipV="1">
                <a:off x="6701222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04178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6BC5C-10B3-0F10-670F-0E8F9FD0E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F97C91C-1BB7-F007-3598-237D827AE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37A6B5-A490-BE82-E9F9-B77161F718D7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CTC </a:t>
            </a:r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(Connectionist Temporal Classification)</a:t>
            </a:r>
            <a:endParaRPr lang="ko-KR" altLang="en-US" sz="4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EFC128B-CCC8-0644-D764-9BC31A6D1F4F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013C41B-F343-914E-BFBE-5E9C94D8D4C4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1F753ED-06E7-54CF-CA47-E115EDCA990F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CCA7BEA-AB0B-3468-D27C-0D5C5609997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B535F1AA-3588-4A8E-B21E-E6831981742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D9A95438-459E-A507-AA88-61EC4652D91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8ED1DF01-E74F-30CC-B386-3596AC41E11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2D3F517-A742-9E13-3B34-C52A905F87E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59F64B6C-069F-16AA-B550-A4D04465B29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63061C26-C47E-0EE3-8AFE-BC7649B9D54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FFC08E3C-5FF5-6869-D498-9B8300CD990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44A44151-46E9-8D2E-057E-E5906AF3243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553C46B9-7CA9-A443-358F-710ED1F6E66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4266736-CAA2-8DD1-6083-3E43F129C62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AC83B56F-4A55-DA71-FB82-91554A717AB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99396CAA-3E8D-8211-81F1-3D898A8C774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370A8DD8-EFCD-7B42-461A-C807075EDA9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B4B26AB1-1D04-C182-5DB8-31956A180E5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5993AAA4-0E2C-0CF9-4FE3-324BB510911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6160B55A-5207-A094-239B-333C0D7F2DA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C3A08814-89E9-5E08-E763-7EE62B396A0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FAD14C3-5CE7-932F-9DD5-071E09D6468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97D9618E-21AF-562D-7D82-F2DF07FFE96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AFAD7FE-B42B-A651-7FD7-18522D29228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CC395A2A-0D5C-CC38-A5FA-8A79910A22F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7DB4D65C-18EC-FDB7-1C5A-23CF5068EC1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37A058EE-8FB9-77CD-2BE9-AB3E6B058A0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64CE3B57-AA7D-95BB-5D73-4819E040D18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AF7668D-9DA1-2AF6-3481-9FB36BE51A3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657BCCE-9D94-0B01-9731-5E8226CD4F8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7BD7B77-31B2-0F67-4744-C756C0F9358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AFE7B41-C2F5-EA8F-A526-EDDC7F77511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4B842151-33C3-F316-12FF-6F7F32DB53D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A073AE45-0F10-957B-7034-4604009DDB6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6C760C99-994E-8A57-633B-8529A8AABB0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832F788-9C76-4914-CB44-7D436911B3E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39A93005-A877-4E2D-F3EF-4A215A9849D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38588993-726F-8262-3514-16E45A003DC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0D8CAE5-0896-09E5-2B92-FACD6AD804B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D67CFFFD-09F1-A9F1-14BE-09AF6945DDE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3EE468C-E512-A899-7935-793F780271F6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6A7155CB-B441-70C8-DA68-4FB654DEAB8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F3A23FCC-AD5D-2A02-BF9F-7253D7CEE39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11875A3-9414-7795-D29F-158957D63C1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FE95A9AB-12FA-7B45-3B02-BFCD59E27D9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7CCEAF0-DA1C-3685-26E4-9D5707464DA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110C7690-5B20-FBA1-F7E8-E8A293847E7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CEF08157-1D3C-0B62-2313-2CAB843D356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765FE822-41CC-5F4F-3613-E65FABDC861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653CFCA-4336-173C-9019-DBEEFF13105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6F32F3B0-2589-7D53-7737-59B110FF664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C6A39525-3C60-85E1-58B6-A599A7415FF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C41A723F-B9B1-5164-7617-41AA31EEB88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C0696865-63F7-6753-DBF2-6B57913B1FD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C733D926-2BE5-5C97-9E2D-3464F36CD03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496A4A1C-0F8A-6963-0A2D-CED7CCFF640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812FB56F-024F-E0A6-71BF-870E0788D2E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B17ECAFD-0310-BB41-33D3-21C9AE37779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0D90A87-51A3-C9DF-28A7-8ED5A2B8195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4B7FDCB6-82D6-8E15-7E4F-5B9C95E33DC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4A1EA0CC-4208-2876-78F7-F6A66D6E267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22960C57-8F59-A0F6-D5A2-25226116125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6DF1D464-2DFF-4864-46F3-E5B2519EA9C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35CA8470-2AFA-05EB-6345-7CD92C41082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14620D1B-4F35-94B0-8A7A-80D69293819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2BDEC270-EC59-5F3F-7900-7D80D1BA93B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621D6575-86B4-759D-AFF1-B6FA76A2189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BBFD8469-E025-E978-A020-F7FF7652BC5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986E824B-9429-4C0A-A778-7DA5996EEF4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3A3D7FC3-64E1-9B1F-D4EA-5CAD016739E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CF9B9869-31C9-3F0E-BA6F-42106316354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C3C5E5C7-8278-8293-B783-E4033EDA6BC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B597779-D07C-51E8-F14A-0ACEA5B654D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F03ECF6-423B-54F7-8FE0-2C3A2DF974F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A0BC95F6-2527-4982-1D4F-7C55AA1D5A6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2D71ABB-FD78-1F27-6365-B5DAA4CA63F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C88E9C66-BBBA-8DB6-5967-36E4B9D0163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954F4819-7167-44D7-D5DA-B1BF49AB9BB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5FD4E80-880B-6975-7CDC-C9BC95FF783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2025CF6-5D44-D05A-0E9E-10A4102D6177}"/>
              </a:ext>
            </a:extLst>
          </p:cNvPr>
          <p:cNvSpPr txBox="1"/>
          <p:nvPr/>
        </p:nvSpPr>
        <p:spPr>
          <a:xfrm>
            <a:off x="324143" y="1200049"/>
            <a:ext cx="6707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Connectionist Temporal Classification: Labelling Unsegmented Sequence Data with Recurrent Neural Networks </a:t>
            </a:r>
            <a:endParaRPr lang="ko-KR" altLang="en-US" sz="1000" dirty="0"/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9BB72A05-F77B-9371-0B9D-008A8347FBFD}"/>
              </a:ext>
            </a:extLst>
          </p:cNvPr>
          <p:cNvGrpSpPr/>
          <p:nvPr/>
        </p:nvGrpSpPr>
        <p:grpSpPr>
          <a:xfrm>
            <a:off x="746450" y="2012208"/>
            <a:ext cx="5591718" cy="3830320"/>
            <a:chOff x="1361440" y="2621280"/>
            <a:chExt cx="5591718" cy="3830320"/>
          </a:xfrm>
        </p:grpSpPr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CA98CC12-224E-1DDB-8C87-CD213D7C6BF7}"/>
                </a:ext>
              </a:extLst>
            </p:cNvPr>
            <p:cNvSpPr/>
            <p:nvPr/>
          </p:nvSpPr>
          <p:spPr>
            <a:xfrm>
              <a:off x="1361440" y="2621280"/>
              <a:ext cx="5591718" cy="3830320"/>
            </a:xfrm>
            <a:prstGeom prst="roundRect">
              <a:avLst>
                <a:gd name="adj" fmla="val 465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007F8E7F-7BC8-8761-8DE7-B2FA3F09CC93}"/>
                </a:ext>
              </a:extLst>
            </p:cNvPr>
            <p:cNvGrpSpPr/>
            <p:nvPr/>
          </p:nvGrpSpPr>
          <p:grpSpPr>
            <a:xfrm>
              <a:off x="1538280" y="2759560"/>
              <a:ext cx="5168080" cy="3574575"/>
              <a:chOff x="1794345" y="2748585"/>
              <a:chExt cx="5168080" cy="357457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9EDAC239-0ADF-AB4F-7F89-ABCB2B6096A9}"/>
                  </a:ext>
                </a:extLst>
              </p:cNvPr>
              <p:cNvSpPr/>
              <p:nvPr/>
            </p:nvSpPr>
            <p:spPr>
              <a:xfrm>
                <a:off x="1794345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43BA654F-5C38-9D84-5C08-A2230450F3E5}"/>
                  </a:ext>
                </a:extLst>
              </p:cNvPr>
              <p:cNvSpPr/>
              <p:nvPr/>
            </p:nvSpPr>
            <p:spPr>
              <a:xfrm>
                <a:off x="271973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4F835035-25D0-6F91-1C09-AD46470A6EB1}"/>
                  </a:ext>
                </a:extLst>
              </p:cNvPr>
              <p:cNvSpPr/>
              <p:nvPr/>
            </p:nvSpPr>
            <p:spPr>
              <a:xfrm>
                <a:off x="36449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8F5E5CDF-BD07-19F8-4229-FA779EC7DDCB}"/>
                  </a:ext>
                </a:extLst>
              </p:cNvPr>
              <p:cNvSpPr/>
              <p:nvPr/>
            </p:nvSpPr>
            <p:spPr>
              <a:xfrm>
                <a:off x="1794345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D93A11DF-7485-088E-DA42-507412BE677C}"/>
                  </a:ext>
                </a:extLst>
              </p:cNvPr>
              <p:cNvSpPr/>
              <p:nvPr/>
            </p:nvSpPr>
            <p:spPr>
              <a:xfrm>
                <a:off x="271973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AA850A36-9312-F136-14D4-357EC938F222}"/>
                  </a:ext>
                </a:extLst>
              </p:cNvPr>
              <p:cNvSpPr/>
              <p:nvPr/>
            </p:nvSpPr>
            <p:spPr>
              <a:xfrm>
                <a:off x="36449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34B49768-2180-6EAF-0CC0-6F1516EA6331}"/>
                  </a:ext>
                </a:extLst>
              </p:cNvPr>
              <p:cNvSpPr/>
              <p:nvPr/>
            </p:nvSpPr>
            <p:spPr>
              <a:xfrm>
                <a:off x="1794345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B675DAC7-A8EA-0520-4751-F63FF6FEED66}"/>
                  </a:ext>
                </a:extLst>
              </p:cNvPr>
              <p:cNvSpPr/>
              <p:nvPr/>
            </p:nvSpPr>
            <p:spPr>
              <a:xfrm>
                <a:off x="271973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EB3E0080-2332-66E2-558E-B379E38CF460}"/>
                  </a:ext>
                </a:extLst>
              </p:cNvPr>
              <p:cNvSpPr/>
              <p:nvPr/>
            </p:nvSpPr>
            <p:spPr>
              <a:xfrm>
                <a:off x="36449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DD9C2075-8960-F78D-1406-5032490AE474}"/>
                  </a:ext>
                </a:extLst>
              </p:cNvPr>
              <p:cNvCxnSpPr>
                <a:stCxn id="47" idx="0"/>
                <a:endCxn id="50" idx="2"/>
              </p:cNvCxnSpPr>
              <p:nvPr/>
            </p:nvCxnSpPr>
            <p:spPr>
              <a:xfrm flipV="1">
                <a:off x="2055549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6100CECD-F853-A4BD-19DC-D99F5B79A21C}"/>
                  </a:ext>
                </a:extLst>
              </p:cNvPr>
              <p:cNvCxnSpPr>
                <a:cxnSpLocks/>
                <a:stCxn id="48" idx="0"/>
                <a:endCxn id="51" idx="2"/>
              </p:cNvCxnSpPr>
              <p:nvPr/>
            </p:nvCxnSpPr>
            <p:spPr>
              <a:xfrm flipV="1">
                <a:off x="298093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3A27EDE7-0AD6-5D6A-1F41-E6BCF9C3119C}"/>
                  </a:ext>
                </a:extLst>
              </p:cNvPr>
              <p:cNvCxnSpPr>
                <a:cxnSpLocks/>
                <a:stCxn id="49" idx="0"/>
                <a:endCxn id="52" idx="2"/>
              </p:cNvCxnSpPr>
              <p:nvPr/>
            </p:nvCxnSpPr>
            <p:spPr>
              <a:xfrm flipV="1">
                <a:off x="39061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4286D5B8-4F69-17DC-06A1-C96E4171CDA0}"/>
                  </a:ext>
                </a:extLst>
              </p:cNvPr>
              <p:cNvCxnSpPr>
                <a:cxnSpLocks/>
                <a:stCxn id="50" idx="3"/>
                <a:endCxn id="51" idx="1"/>
              </p:cNvCxnSpPr>
              <p:nvPr/>
            </p:nvCxnSpPr>
            <p:spPr>
              <a:xfrm>
                <a:off x="2316752" y="4535873"/>
                <a:ext cx="402980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D76532F0-2EA3-0D13-9484-8814B28C9B71}"/>
                  </a:ext>
                </a:extLst>
              </p:cNvPr>
              <p:cNvCxnSpPr>
                <a:cxnSpLocks/>
                <a:stCxn id="51" idx="3"/>
                <a:endCxn id="52" idx="1"/>
              </p:cNvCxnSpPr>
              <p:nvPr/>
            </p:nvCxnSpPr>
            <p:spPr>
              <a:xfrm>
                <a:off x="3242139" y="4535873"/>
                <a:ext cx="40284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D99B327A-91EE-A6BE-1920-9C8357C0C953}"/>
                  </a:ext>
                </a:extLst>
              </p:cNvPr>
              <p:cNvCxnSpPr>
                <a:cxnSpLocks/>
                <a:stCxn id="50" idx="0"/>
                <a:endCxn id="53" idx="2"/>
              </p:cNvCxnSpPr>
              <p:nvPr/>
            </p:nvCxnSpPr>
            <p:spPr>
              <a:xfrm flipV="1">
                <a:off x="2055549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269DF0CE-8460-A8C2-EA20-17C4365BAEB9}"/>
                  </a:ext>
                </a:extLst>
              </p:cNvPr>
              <p:cNvCxnSpPr>
                <a:cxnSpLocks/>
                <a:stCxn id="51" idx="0"/>
                <a:endCxn id="54" idx="2"/>
              </p:cNvCxnSpPr>
              <p:nvPr/>
            </p:nvCxnSpPr>
            <p:spPr>
              <a:xfrm flipV="1">
                <a:off x="298093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E2D43C60-3CC8-7B00-71AC-CF29413A9BF7}"/>
                  </a:ext>
                </a:extLst>
              </p:cNvPr>
              <p:cNvCxnSpPr>
                <a:cxnSpLocks/>
                <a:stCxn id="52" idx="0"/>
                <a:endCxn id="55" idx="2"/>
              </p:cNvCxnSpPr>
              <p:nvPr/>
            </p:nvCxnSpPr>
            <p:spPr>
              <a:xfrm flipV="1">
                <a:off x="39061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99B7AA2C-2607-5C5B-83FB-43489A206F89}"/>
                  </a:ext>
                </a:extLst>
              </p:cNvPr>
              <p:cNvSpPr/>
              <p:nvPr/>
            </p:nvSpPr>
            <p:spPr>
              <a:xfrm>
                <a:off x="45957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01A9AF70-6BCB-E1DC-7B3D-E8B82CA7F30E}"/>
                  </a:ext>
                </a:extLst>
              </p:cNvPr>
              <p:cNvSpPr/>
              <p:nvPr/>
            </p:nvSpPr>
            <p:spPr>
              <a:xfrm>
                <a:off x="45957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45F905C9-4AE8-EDC8-F116-7986EA5A7D34}"/>
                  </a:ext>
                </a:extLst>
              </p:cNvPr>
              <p:cNvSpPr/>
              <p:nvPr/>
            </p:nvSpPr>
            <p:spPr>
              <a:xfrm>
                <a:off x="45957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C66A34BA-75AB-6A1E-1935-0115387437B0}"/>
                  </a:ext>
                </a:extLst>
              </p:cNvPr>
              <p:cNvCxnSpPr>
                <a:cxnSpLocks/>
                <a:stCxn id="143" idx="0"/>
                <a:endCxn id="144" idx="2"/>
              </p:cNvCxnSpPr>
              <p:nvPr/>
            </p:nvCxnSpPr>
            <p:spPr>
              <a:xfrm flipV="1">
                <a:off x="48569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E616EA2D-AF88-0289-6201-3B7F175C854A}"/>
                  </a:ext>
                </a:extLst>
              </p:cNvPr>
              <p:cNvCxnSpPr>
                <a:cxnSpLocks/>
                <a:endCxn id="144" idx="1"/>
              </p:cNvCxnSpPr>
              <p:nvPr/>
            </p:nvCxnSpPr>
            <p:spPr>
              <a:xfrm>
                <a:off x="4167390" y="4535873"/>
                <a:ext cx="428393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EC165C20-C6FE-2CCF-6263-3F4362218155}"/>
                  </a:ext>
                </a:extLst>
              </p:cNvPr>
              <p:cNvCxnSpPr>
                <a:cxnSpLocks/>
                <a:stCxn id="144" idx="0"/>
                <a:endCxn id="145" idx="2"/>
              </p:cNvCxnSpPr>
              <p:nvPr/>
            </p:nvCxnSpPr>
            <p:spPr>
              <a:xfrm flipV="1">
                <a:off x="48569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1C2F796B-8F40-24D6-6E0D-8FB5319D2869}"/>
                  </a:ext>
                </a:extLst>
              </p:cNvPr>
              <p:cNvSpPr/>
              <p:nvPr/>
            </p:nvSpPr>
            <p:spPr>
              <a:xfrm>
                <a:off x="551854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14EBF8C7-389C-88E8-AC9D-97F059E1CED8}"/>
                  </a:ext>
                </a:extLst>
              </p:cNvPr>
              <p:cNvSpPr/>
              <p:nvPr/>
            </p:nvSpPr>
            <p:spPr>
              <a:xfrm>
                <a:off x="551854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0FE606B0-F39A-3E86-9F79-53C326A6AE88}"/>
                  </a:ext>
                </a:extLst>
              </p:cNvPr>
              <p:cNvSpPr/>
              <p:nvPr/>
            </p:nvSpPr>
            <p:spPr>
              <a:xfrm>
                <a:off x="551854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54D57538-D578-78C5-6749-3DED38C79708}"/>
                  </a:ext>
                </a:extLst>
              </p:cNvPr>
              <p:cNvCxnSpPr>
                <a:cxnSpLocks/>
                <a:stCxn id="149" idx="0"/>
                <a:endCxn id="150" idx="2"/>
              </p:cNvCxnSpPr>
              <p:nvPr/>
            </p:nvCxnSpPr>
            <p:spPr>
              <a:xfrm flipV="1">
                <a:off x="577974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DF176ED9-72BF-1B30-EEBA-6892AD9DEBE7}"/>
                  </a:ext>
                </a:extLst>
              </p:cNvPr>
              <p:cNvCxnSpPr>
                <a:cxnSpLocks/>
                <a:stCxn id="144" idx="3"/>
                <a:endCxn id="150" idx="1"/>
              </p:cNvCxnSpPr>
              <p:nvPr/>
            </p:nvCxnSpPr>
            <p:spPr>
              <a:xfrm>
                <a:off x="5118190" y="4535873"/>
                <a:ext cx="400352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화살표 연결선 153">
                <a:extLst>
                  <a:ext uri="{FF2B5EF4-FFF2-40B4-BE49-F238E27FC236}">
                    <a16:creationId xmlns:a16="http://schemas.microsoft.com/office/drawing/2014/main" id="{82C8D523-447F-6B5A-9AC0-964923A5E1D0}"/>
                  </a:ext>
                </a:extLst>
              </p:cNvPr>
              <p:cNvCxnSpPr>
                <a:cxnSpLocks/>
                <a:stCxn id="150" idx="0"/>
                <a:endCxn id="151" idx="2"/>
              </p:cNvCxnSpPr>
              <p:nvPr/>
            </p:nvCxnSpPr>
            <p:spPr>
              <a:xfrm flipV="1">
                <a:off x="577974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1A1452F7-91AE-229D-4C01-0975296A55AA}"/>
                  </a:ext>
                </a:extLst>
              </p:cNvPr>
              <p:cNvSpPr/>
              <p:nvPr/>
            </p:nvSpPr>
            <p:spPr>
              <a:xfrm>
                <a:off x="6440018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88DCB90A-8EE6-4598-229B-6CD6C02BE075}"/>
                  </a:ext>
                </a:extLst>
              </p:cNvPr>
              <p:cNvSpPr/>
              <p:nvPr/>
            </p:nvSpPr>
            <p:spPr>
              <a:xfrm>
                <a:off x="6440018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B87B7404-A73E-6C55-DB6C-C7821DC0907E}"/>
                  </a:ext>
                </a:extLst>
              </p:cNvPr>
              <p:cNvSpPr/>
              <p:nvPr/>
            </p:nvSpPr>
            <p:spPr>
              <a:xfrm>
                <a:off x="6440018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7206B70F-EB5F-3ABF-F45E-7EFE7B0DEF25}"/>
                  </a:ext>
                </a:extLst>
              </p:cNvPr>
              <p:cNvCxnSpPr>
                <a:cxnSpLocks/>
                <a:stCxn id="155" idx="0"/>
                <a:endCxn id="156" idx="2"/>
              </p:cNvCxnSpPr>
              <p:nvPr/>
            </p:nvCxnSpPr>
            <p:spPr>
              <a:xfrm flipV="1">
                <a:off x="6701222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33FE4F9E-176E-8D25-D3B6-4ACA11EC16B8}"/>
                  </a:ext>
                </a:extLst>
              </p:cNvPr>
              <p:cNvCxnSpPr>
                <a:cxnSpLocks/>
                <a:stCxn id="150" idx="3"/>
                <a:endCxn id="156" idx="1"/>
              </p:cNvCxnSpPr>
              <p:nvPr/>
            </p:nvCxnSpPr>
            <p:spPr>
              <a:xfrm>
                <a:off x="6040949" y="4535873"/>
                <a:ext cx="399069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BFB7A285-9910-39C8-E036-0654BE096F44}"/>
                  </a:ext>
                </a:extLst>
              </p:cNvPr>
              <p:cNvCxnSpPr>
                <a:cxnSpLocks/>
                <a:stCxn id="156" idx="0"/>
                <a:endCxn id="157" idx="2"/>
              </p:cNvCxnSpPr>
              <p:nvPr/>
            </p:nvCxnSpPr>
            <p:spPr>
              <a:xfrm flipV="1">
                <a:off x="6701222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E5062C24-1793-7E54-8729-D6FF16EFDA5C}"/>
              </a:ext>
            </a:extLst>
          </p:cNvPr>
          <p:cNvSpPr txBox="1"/>
          <p:nvPr/>
        </p:nvSpPr>
        <p:spPr>
          <a:xfrm>
            <a:off x="6593429" y="2213134"/>
            <a:ext cx="51710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HHEEELLLLLOOO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54279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CDD1A5C-0FC9-C303-14D8-F322BDA8C5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BC8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9739DD6-5AA5-4195-8392-954BCE4E7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2" name="타원 12">
            <a:extLst>
              <a:ext uri="{FF2B5EF4-FFF2-40B4-BE49-F238E27FC236}">
                <a16:creationId xmlns:a16="http://schemas.microsoft.com/office/drawing/2014/main" id="{0886458B-B81D-C43E-9739-F017D340978B}"/>
              </a:ext>
            </a:extLst>
          </p:cNvPr>
          <p:cNvSpPr/>
          <p:nvPr/>
        </p:nvSpPr>
        <p:spPr>
          <a:xfrm>
            <a:off x="4545497" y="4164631"/>
            <a:ext cx="8877786" cy="3429000"/>
          </a:xfrm>
          <a:custGeom>
            <a:avLst/>
            <a:gdLst>
              <a:gd name="connsiteX0" fmla="*/ 0 w 6992471"/>
              <a:gd name="connsiteY0" fmla="*/ 2542988 h 5085976"/>
              <a:gd name="connsiteX1" fmla="*/ 3496236 w 6992471"/>
              <a:gd name="connsiteY1" fmla="*/ 0 h 5085976"/>
              <a:gd name="connsiteX2" fmla="*/ 6992472 w 6992471"/>
              <a:gd name="connsiteY2" fmla="*/ 2542988 h 5085976"/>
              <a:gd name="connsiteX3" fmla="*/ 3496236 w 6992471"/>
              <a:gd name="connsiteY3" fmla="*/ 5085976 h 5085976"/>
              <a:gd name="connsiteX4" fmla="*/ 0 w 6992471"/>
              <a:gd name="connsiteY4" fmla="*/ 2542988 h 5085976"/>
              <a:gd name="connsiteX0" fmla="*/ 31 w 6992503"/>
              <a:gd name="connsiteY0" fmla="*/ 2542988 h 3391819"/>
              <a:gd name="connsiteX1" fmla="*/ 3496267 w 6992503"/>
              <a:gd name="connsiteY1" fmla="*/ 0 h 3391819"/>
              <a:gd name="connsiteX2" fmla="*/ 6992503 w 6992503"/>
              <a:gd name="connsiteY2" fmla="*/ 2542988 h 3391819"/>
              <a:gd name="connsiteX3" fmla="*/ 3448456 w 6992503"/>
              <a:gd name="connsiteY3" fmla="*/ 3185458 h 3391819"/>
              <a:gd name="connsiteX4" fmla="*/ 31 w 6992503"/>
              <a:gd name="connsiteY4" fmla="*/ 2542988 h 3391819"/>
              <a:gd name="connsiteX0" fmla="*/ 3051 w 6995523"/>
              <a:gd name="connsiteY0" fmla="*/ 2542988 h 3439054"/>
              <a:gd name="connsiteX1" fmla="*/ 3499287 w 6995523"/>
              <a:gd name="connsiteY1" fmla="*/ 0 h 3439054"/>
              <a:gd name="connsiteX2" fmla="*/ 6995523 w 6995523"/>
              <a:gd name="connsiteY2" fmla="*/ 2542988 h 3439054"/>
              <a:gd name="connsiteX3" fmla="*/ 4001311 w 6995523"/>
              <a:gd name="connsiteY3" fmla="*/ 3281082 h 3439054"/>
              <a:gd name="connsiteX4" fmla="*/ 3051 w 6995523"/>
              <a:gd name="connsiteY4" fmla="*/ 2542988 h 3439054"/>
              <a:gd name="connsiteX0" fmla="*/ 2152 w 6994624"/>
              <a:gd name="connsiteY0" fmla="*/ 2542988 h 3569242"/>
              <a:gd name="connsiteX1" fmla="*/ 3498388 w 6994624"/>
              <a:gd name="connsiteY1" fmla="*/ 0 h 3569242"/>
              <a:gd name="connsiteX2" fmla="*/ 6994624 w 6994624"/>
              <a:gd name="connsiteY2" fmla="*/ 2542988 h 3569242"/>
              <a:gd name="connsiteX3" fmla="*/ 3916741 w 6994624"/>
              <a:gd name="connsiteY3" fmla="*/ 3502211 h 3569242"/>
              <a:gd name="connsiteX4" fmla="*/ 2152 w 6994624"/>
              <a:gd name="connsiteY4" fmla="*/ 2542988 h 3569242"/>
              <a:gd name="connsiteX0" fmla="*/ 2152 w 6994624"/>
              <a:gd name="connsiteY0" fmla="*/ 2542988 h 3679413"/>
              <a:gd name="connsiteX1" fmla="*/ 3498388 w 6994624"/>
              <a:gd name="connsiteY1" fmla="*/ 0 h 3679413"/>
              <a:gd name="connsiteX2" fmla="*/ 6994624 w 6994624"/>
              <a:gd name="connsiteY2" fmla="*/ 2542988 h 3679413"/>
              <a:gd name="connsiteX3" fmla="*/ 3916741 w 6994624"/>
              <a:gd name="connsiteY3" fmla="*/ 3502211 h 3679413"/>
              <a:gd name="connsiteX4" fmla="*/ 2152 w 6994624"/>
              <a:gd name="connsiteY4" fmla="*/ 2542988 h 3679413"/>
              <a:gd name="connsiteX0" fmla="*/ 12417 w 7004889"/>
              <a:gd name="connsiteY0" fmla="*/ 2542988 h 3675281"/>
              <a:gd name="connsiteX1" fmla="*/ 3508653 w 7004889"/>
              <a:gd name="connsiteY1" fmla="*/ 0 h 3675281"/>
              <a:gd name="connsiteX2" fmla="*/ 7004889 w 7004889"/>
              <a:gd name="connsiteY2" fmla="*/ 2542988 h 3675281"/>
              <a:gd name="connsiteX3" fmla="*/ 2642065 w 7004889"/>
              <a:gd name="connsiteY3" fmla="*/ 3496234 h 3675281"/>
              <a:gd name="connsiteX4" fmla="*/ 12417 w 7004889"/>
              <a:gd name="connsiteY4" fmla="*/ 2542988 h 3675281"/>
              <a:gd name="connsiteX0" fmla="*/ 11812 w 7004284"/>
              <a:gd name="connsiteY0" fmla="*/ 2525059 h 3657352"/>
              <a:gd name="connsiteX1" fmla="*/ 3484143 w 7004284"/>
              <a:gd name="connsiteY1" fmla="*/ 0 h 3657352"/>
              <a:gd name="connsiteX2" fmla="*/ 7004284 w 7004284"/>
              <a:gd name="connsiteY2" fmla="*/ 2525059 h 3657352"/>
              <a:gd name="connsiteX3" fmla="*/ 2641460 w 7004284"/>
              <a:gd name="connsiteY3" fmla="*/ 3478305 h 3657352"/>
              <a:gd name="connsiteX4" fmla="*/ 11812 w 7004284"/>
              <a:gd name="connsiteY4" fmla="*/ 2525059 h 3657352"/>
              <a:gd name="connsiteX0" fmla="*/ 11812 w 7004284"/>
              <a:gd name="connsiteY0" fmla="*/ 2525426 h 3657719"/>
              <a:gd name="connsiteX1" fmla="*/ 3484143 w 7004284"/>
              <a:gd name="connsiteY1" fmla="*/ 367 h 3657719"/>
              <a:gd name="connsiteX2" fmla="*/ 7004284 w 7004284"/>
              <a:gd name="connsiteY2" fmla="*/ 2525426 h 3657719"/>
              <a:gd name="connsiteX3" fmla="*/ 2641460 w 7004284"/>
              <a:gd name="connsiteY3" fmla="*/ 3478672 h 3657719"/>
              <a:gd name="connsiteX4" fmla="*/ 11812 w 7004284"/>
              <a:gd name="connsiteY4" fmla="*/ 2525426 h 3657719"/>
              <a:gd name="connsiteX0" fmla="*/ 1748 w 6994220"/>
              <a:gd name="connsiteY0" fmla="*/ 2525426 h 3657719"/>
              <a:gd name="connsiteX1" fmla="*/ 3474079 w 6994220"/>
              <a:gd name="connsiteY1" fmla="*/ 367 h 3657719"/>
              <a:gd name="connsiteX2" fmla="*/ 6994220 w 6994220"/>
              <a:gd name="connsiteY2" fmla="*/ 2525426 h 3657719"/>
              <a:gd name="connsiteX3" fmla="*/ 2631396 w 6994220"/>
              <a:gd name="connsiteY3" fmla="*/ 3478672 h 3657719"/>
              <a:gd name="connsiteX4" fmla="*/ 1748 w 6994220"/>
              <a:gd name="connsiteY4" fmla="*/ 2525426 h 3657719"/>
              <a:gd name="connsiteX0" fmla="*/ 2532 w 6995004"/>
              <a:gd name="connsiteY0" fmla="*/ 2525426 h 3364722"/>
              <a:gd name="connsiteX1" fmla="*/ 3474863 w 6995004"/>
              <a:gd name="connsiteY1" fmla="*/ 367 h 3364722"/>
              <a:gd name="connsiteX2" fmla="*/ 6995004 w 6995004"/>
              <a:gd name="connsiteY2" fmla="*/ 2525426 h 3364722"/>
              <a:gd name="connsiteX3" fmla="*/ 3845404 w 6995004"/>
              <a:gd name="connsiteY3" fmla="*/ 2952742 h 3364722"/>
              <a:gd name="connsiteX4" fmla="*/ 2532 w 6995004"/>
              <a:gd name="connsiteY4" fmla="*/ 2525426 h 3364722"/>
              <a:gd name="connsiteX0" fmla="*/ 2532 w 6995004"/>
              <a:gd name="connsiteY0" fmla="*/ 2525426 h 3269129"/>
              <a:gd name="connsiteX1" fmla="*/ 3474863 w 6995004"/>
              <a:gd name="connsiteY1" fmla="*/ 367 h 3269129"/>
              <a:gd name="connsiteX2" fmla="*/ 6995004 w 6995004"/>
              <a:gd name="connsiteY2" fmla="*/ 2525426 h 3269129"/>
              <a:gd name="connsiteX3" fmla="*/ 3845404 w 6995004"/>
              <a:gd name="connsiteY3" fmla="*/ 2952742 h 3269129"/>
              <a:gd name="connsiteX4" fmla="*/ 2532 w 6995004"/>
              <a:gd name="connsiteY4" fmla="*/ 2525426 h 3269129"/>
              <a:gd name="connsiteX0" fmla="*/ 2341 w 6994813"/>
              <a:gd name="connsiteY0" fmla="*/ 3732893 h 4476596"/>
              <a:gd name="connsiteX1" fmla="*/ 3487635 w 6994813"/>
              <a:gd name="connsiteY1" fmla="*/ 180 h 4476596"/>
              <a:gd name="connsiteX2" fmla="*/ 6994813 w 6994813"/>
              <a:gd name="connsiteY2" fmla="*/ 3732893 h 4476596"/>
              <a:gd name="connsiteX3" fmla="*/ 3845213 w 6994813"/>
              <a:gd name="connsiteY3" fmla="*/ 4160209 h 4476596"/>
              <a:gd name="connsiteX4" fmla="*/ 2341 w 6994813"/>
              <a:gd name="connsiteY4" fmla="*/ 3732893 h 4476596"/>
              <a:gd name="connsiteX0" fmla="*/ 1083 w 7035685"/>
              <a:gd name="connsiteY0" fmla="*/ 4048941 h 4475856"/>
              <a:gd name="connsiteX1" fmla="*/ 3528507 w 7035685"/>
              <a:gd name="connsiteY1" fmla="*/ 854 h 4475856"/>
              <a:gd name="connsiteX2" fmla="*/ 7035685 w 7035685"/>
              <a:gd name="connsiteY2" fmla="*/ 3733567 h 4475856"/>
              <a:gd name="connsiteX3" fmla="*/ 3886085 w 7035685"/>
              <a:gd name="connsiteY3" fmla="*/ 4160883 h 4475856"/>
              <a:gd name="connsiteX4" fmla="*/ 1083 w 7035685"/>
              <a:gd name="connsiteY4" fmla="*/ 4048941 h 4475856"/>
              <a:gd name="connsiteX0" fmla="*/ 3051 w 7037653"/>
              <a:gd name="connsiteY0" fmla="*/ 4048149 h 4475064"/>
              <a:gd name="connsiteX1" fmla="*/ 3530475 w 7037653"/>
              <a:gd name="connsiteY1" fmla="*/ 62 h 4475064"/>
              <a:gd name="connsiteX2" fmla="*/ 7037653 w 7037653"/>
              <a:gd name="connsiteY2" fmla="*/ 3732775 h 4475064"/>
              <a:gd name="connsiteX3" fmla="*/ 3888053 w 7037653"/>
              <a:gd name="connsiteY3" fmla="*/ 4160091 h 4475064"/>
              <a:gd name="connsiteX4" fmla="*/ 3051 w 7037653"/>
              <a:gd name="connsiteY4" fmla="*/ 4048149 h 4475064"/>
              <a:gd name="connsiteX0" fmla="*/ 2054 w 7036656"/>
              <a:gd name="connsiteY0" fmla="*/ 3048202 h 3475117"/>
              <a:gd name="connsiteX1" fmla="*/ 3587813 w 7036656"/>
              <a:gd name="connsiteY1" fmla="*/ 82 h 3475117"/>
              <a:gd name="connsiteX2" fmla="*/ 7036656 w 7036656"/>
              <a:gd name="connsiteY2" fmla="*/ 2732828 h 3475117"/>
              <a:gd name="connsiteX3" fmla="*/ 3887056 w 7036656"/>
              <a:gd name="connsiteY3" fmla="*/ 3160144 h 3475117"/>
              <a:gd name="connsiteX4" fmla="*/ 2054 w 7036656"/>
              <a:gd name="connsiteY4" fmla="*/ 3048202 h 34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6656" h="3475117">
                <a:moveTo>
                  <a:pt x="2054" y="3048202"/>
                </a:moveTo>
                <a:cubicBezTo>
                  <a:pt x="-47820" y="2521525"/>
                  <a:pt x="801464" y="-16586"/>
                  <a:pt x="3587813" y="82"/>
                </a:cubicBezTo>
                <a:cubicBezTo>
                  <a:pt x="6374162" y="16750"/>
                  <a:pt x="7036656" y="1328375"/>
                  <a:pt x="7036656" y="2732828"/>
                </a:cubicBezTo>
                <a:cubicBezTo>
                  <a:pt x="7036656" y="4137281"/>
                  <a:pt x="5059490" y="3107582"/>
                  <a:pt x="3887056" y="3160144"/>
                </a:cubicBezTo>
                <a:cubicBezTo>
                  <a:pt x="2714622" y="3212706"/>
                  <a:pt x="51928" y="3574879"/>
                  <a:pt x="2054" y="304820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81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9F2ED11-1AAD-2B38-1FAB-C90925B9E6B2}"/>
              </a:ext>
            </a:extLst>
          </p:cNvPr>
          <p:cNvSpPr/>
          <p:nvPr/>
        </p:nvSpPr>
        <p:spPr>
          <a:xfrm>
            <a:off x="-133775" y="1654729"/>
            <a:ext cx="2127418" cy="2055878"/>
          </a:xfrm>
          <a:prstGeom prst="roundRect">
            <a:avLst/>
          </a:prstGeom>
          <a:solidFill>
            <a:srgbClr val="97D3F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069642A-A83A-6DB8-E19E-3E154C8BB747}"/>
              </a:ext>
            </a:extLst>
          </p:cNvPr>
          <p:cNvSpPr/>
          <p:nvPr/>
        </p:nvSpPr>
        <p:spPr>
          <a:xfrm>
            <a:off x="10899913" y="223495"/>
            <a:ext cx="854765" cy="854765"/>
          </a:xfrm>
          <a:prstGeom prst="ellipse">
            <a:avLst/>
          </a:prstGeom>
          <a:solidFill>
            <a:srgbClr val="1062BF">
              <a:alpha val="76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76CEEF-083E-D813-7ECC-F5D4E9E4D57B}"/>
              </a:ext>
            </a:extLst>
          </p:cNvPr>
          <p:cNvSpPr/>
          <p:nvPr/>
        </p:nvSpPr>
        <p:spPr>
          <a:xfrm>
            <a:off x="437322" y="501650"/>
            <a:ext cx="11423374" cy="5854700"/>
          </a:xfrm>
          <a:custGeom>
            <a:avLst/>
            <a:gdLst>
              <a:gd name="connsiteX0" fmla="*/ 0 w 11423374"/>
              <a:gd name="connsiteY0" fmla="*/ 0 h 5854700"/>
              <a:gd name="connsiteX1" fmla="*/ 557729 w 11423374"/>
              <a:gd name="connsiteY1" fmla="*/ 0 h 5854700"/>
              <a:gd name="connsiteX2" fmla="*/ 886991 w 11423374"/>
              <a:gd name="connsiteY2" fmla="*/ 0 h 5854700"/>
              <a:gd name="connsiteX3" fmla="*/ 1787422 w 11423374"/>
              <a:gd name="connsiteY3" fmla="*/ 0 h 5854700"/>
              <a:gd name="connsiteX4" fmla="*/ 2345151 w 11423374"/>
              <a:gd name="connsiteY4" fmla="*/ 0 h 5854700"/>
              <a:gd name="connsiteX5" fmla="*/ 2902881 w 11423374"/>
              <a:gd name="connsiteY5" fmla="*/ 0 h 5854700"/>
              <a:gd name="connsiteX6" fmla="*/ 3803312 w 11423374"/>
              <a:gd name="connsiteY6" fmla="*/ 0 h 5854700"/>
              <a:gd name="connsiteX7" fmla="*/ 4246807 w 11423374"/>
              <a:gd name="connsiteY7" fmla="*/ 0 h 5854700"/>
              <a:gd name="connsiteX8" fmla="*/ 5147238 w 11423374"/>
              <a:gd name="connsiteY8" fmla="*/ 0 h 5854700"/>
              <a:gd name="connsiteX9" fmla="*/ 6047669 w 11423374"/>
              <a:gd name="connsiteY9" fmla="*/ 0 h 5854700"/>
              <a:gd name="connsiteX10" fmla="*/ 6719632 w 11423374"/>
              <a:gd name="connsiteY10" fmla="*/ 0 h 5854700"/>
              <a:gd name="connsiteX11" fmla="*/ 7620062 w 11423374"/>
              <a:gd name="connsiteY11" fmla="*/ 0 h 5854700"/>
              <a:gd name="connsiteX12" fmla="*/ 8177792 w 11423374"/>
              <a:gd name="connsiteY12" fmla="*/ 0 h 5854700"/>
              <a:gd name="connsiteX13" fmla="*/ 8735521 w 11423374"/>
              <a:gd name="connsiteY13" fmla="*/ 0 h 5854700"/>
              <a:gd name="connsiteX14" fmla="*/ 9521718 w 11423374"/>
              <a:gd name="connsiteY14" fmla="*/ 0 h 5854700"/>
              <a:gd name="connsiteX15" fmla="*/ 10079448 w 11423374"/>
              <a:gd name="connsiteY15" fmla="*/ 0 h 5854700"/>
              <a:gd name="connsiteX16" fmla="*/ 11423374 w 11423374"/>
              <a:gd name="connsiteY16" fmla="*/ 0 h 5854700"/>
              <a:gd name="connsiteX17" fmla="*/ 11423374 w 11423374"/>
              <a:gd name="connsiteY17" fmla="*/ 767616 h 5854700"/>
              <a:gd name="connsiteX18" fmla="*/ 11423374 w 11423374"/>
              <a:gd name="connsiteY18" fmla="*/ 1476685 h 5854700"/>
              <a:gd name="connsiteX19" fmla="*/ 11423374 w 11423374"/>
              <a:gd name="connsiteY19" fmla="*/ 2185755 h 5854700"/>
              <a:gd name="connsiteX20" fmla="*/ 11423374 w 11423374"/>
              <a:gd name="connsiteY20" fmla="*/ 2660636 h 5854700"/>
              <a:gd name="connsiteX21" fmla="*/ 11423374 w 11423374"/>
              <a:gd name="connsiteY21" fmla="*/ 3194064 h 5854700"/>
              <a:gd name="connsiteX22" fmla="*/ 11423374 w 11423374"/>
              <a:gd name="connsiteY22" fmla="*/ 3903133 h 5854700"/>
              <a:gd name="connsiteX23" fmla="*/ 11423374 w 11423374"/>
              <a:gd name="connsiteY23" fmla="*/ 4495109 h 5854700"/>
              <a:gd name="connsiteX24" fmla="*/ 11423374 w 11423374"/>
              <a:gd name="connsiteY24" fmla="*/ 5028537 h 5854700"/>
              <a:gd name="connsiteX25" fmla="*/ 11423374 w 11423374"/>
              <a:gd name="connsiteY25" fmla="*/ 5854700 h 5854700"/>
              <a:gd name="connsiteX26" fmla="*/ 10751411 w 11423374"/>
              <a:gd name="connsiteY26" fmla="*/ 5854700 h 5854700"/>
              <a:gd name="connsiteX27" fmla="*/ 10079448 w 11423374"/>
              <a:gd name="connsiteY27" fmla="*/ 5854700 h 5854700"/>
              <a:gd name="connsiteX28" fmla="*/ 9635952 w 11423374"/>
              <a:gd name="connsiteY28" fmla="*/ 5854700 h 5854700"/>
              <a:gd name="connsiteX29" fmla="*/ 8849755 w 11423374"/>
              <a:gd name="connsiteY29" fmla="*/ 5854700 h 5854700"/>
              <a:gd name="connsiteX30" fmla="*/ 8406259 w 11423374"/>
              <a:gd name="connsiteY30" fmla="*/ 5854700 h 5854700"/>
              <a:gd name="connsiteX31" fmla="*/ 7620062 w 11423374"/>
              <a:gd name="connsiteY31" fmla="*/ 5854700 h 5854700"/>
              <a:gd name="connsiteX32" fmla="*/ 7290800 w 11423374"/>
              <a:gd name="connsiteY32" fmla="*/ 5854700 h 5854700"/>
              <a:gd name="connsiteX33" fmla="*/ 6504604 w 11423374"/>
              <a:gd name="connsiteY33" fmla="*/ 5854700 h 5854700"/>
              <a:gd name="connsiteX34" fmla="*/ 6061108 w 11423374"/>
              <a:gd name="connsiteY34" fmla="*/ 5854700 h 5854700"/>
              <a:gd name="connsiteX35" fmla="*/ 5731846 w 11423374"/>
              <a:gd name="connsiteY35" fmla="*/ 5854700 h 5854700"/>
              <a:gd name="connsiteX36" fmla="*/ 5288350 w 11423374"/>
              <a:gd name="connsiteY36" fmla="*/ 5854700 h 5854700"/>
              <a:gd name="connsiteX37" fmla="*/ 4502153 w 11423374"/>
              <a:gd name="connsiteY37" fmla="*/ 5854700 h 5854700"/>
              <a:gd name="connsiteX38" fmla="*/ 4058658 w 11423374"/>
              <a:gd name="connsiteY38" fmla="*/ 5854700 h 5854700"/>
              <a:gd name="connsiteX39" fmla="*/ 3729396 w 11423374"/>
              <a:gd name="connsiteY39" fmla="*/ 5854700 h 5854700"/>
              <a:gd name="connsiteX40" fmla="*/ 3285900 w 11423374"/>
              <a:gd name="connsiteY40" fmla="*/ 5854700 h 5854700"/>
              <a:gd name="connsiteX41" fmla="*/ 2728170 w 11423374"/>
              <a:gd name="connsiteY41" fmla="*/ 5854700 h 5854700"/>
              <a:gd name="connsiteX42" fmla="*/ 2056207 w 11423374"/>
              <a:gd name="connsiteY42" fmla="*/ 5854700 h 5854700"/>
              <a:gd name="connsiteX43" fmla="*/ 1612712 w 11423374"/>
              <a:gd name="connsiteY43" fmla="*/ 5854700 h 5854700"/>
              <a:gd name="connsiteX44" fmla="*/ 712281 w 11423374"/>
              <a:gd name="connsiteY44" fmla="*/ 5854700 h 5854700"/>
              <a:gd name="connsiteX45" fmla="*/ 0 w 11423374"/>
              <a:gd name="connsiteY45" fmla="*/ 5854700 h 5854700"/>
              <a:gd name="connsiteX46" fmla="*/ 0 w 11423374"/>
              <a:gd name="connsiteY46" fmla="*/ 5087084 h 5854700"/>
              <a:gd name="connsiteX47" fmla="*/ 0 w 11423374"/>
              <a:gd name="connsiteY47" fmla="*/ 4436562 h 5854700"/>
              <a:gd name="connsiteX48" fmla="*/ 0 w 11423374"/>
              <a:gd name="connsiteY48" fmla="*/ 3786039 h 5854700"/>
              <a:gd name="connsiteX49" fmla="*/ 0 w 11423374"/>
              <a:gd name="connsiteY49" fmla="*/ 3194064 h 5854700"/>
              <a:gd name="connsiteX50" fmla="*/ 0 w 11423374"/>
              <a:gd name="connsiteY50" fmla="*/ 2484995 h 5854700"/>
              <a:gd name="connsiteX51" fmla="*/ 0 w 11423374"/>
              <a:gd name="connsiteY51" fmla="*/ 1834473 h 5854700"/>
              <a:gd name="connsiteX52" fmla="*/ 0 w 11423374"/>
              <a:gd name="connsiteY52" fmla="*/ 1066856 h 5854700"/>
              <a:gd name="connsiteX53" fmla="*/ 0 w 11423374"/>
              <a:gd name="connsiteY53" fmla="*/ 0 h 585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1423374" h="5854700" extrusionOk="0">
                <a:moveTo>
                  <a:pt x="0" y="0"/>
                </a:moveTo>
                <a:cubicBezTo>
                  <a:pt x="157188" y="22857"/>
                  <a:pt x="308738" y="8634"/>
                  <a:pt x="557729" y="0"/>
                </a:cubicBezTo>
                <a:cubicBezTo>
                  <a:pt x="806720" y="-8634"/>
                  <a:pt x="731745" y="15100"/>
                  <a:pt x="886991" y="0"/>
                </a:cubicBezTo>
                <a:cubicBezTo>
                  <a:pt x="1042237" y="-15100"/>
                  <a:pt x="1494327" y="20400"/>
                  <a:pt x="1787422" y="0"/>
                </a:cubicBezTo>
                <a:cubicBezTo>
                  <a:pt x="2080517" y="-20400"/>
                  <a:pt x="2146261" y="9303"/>
                  <a:pt x="2345151" y="0"/>
                </a:cubicBezTo>
                <a:cubicBezTo>
                  <a:pt x="2544041" y="-9303"/>
                  <a:pt x="2680256" y="23466"/>
                  <a:pt x="2902881" y="0"/>
                </a:cubicBezTo>
                <a:cubicBezTo>
                  <a:pt x="3125506" y="-23466"/>
                  <a:pt x="3476228" y="28902"/>
                  <a:pt x="3803312" y="0"/>
                </a:cubicBezTo>
                <a:cubicBezTo>
                  <a:pt x="4130396" y="-28902"/>
                  <a:pt x="4124193" y="2713"/>
                  <a:pt x="4246807" y="0"/>
                </a:cubicBezTo>
                <a:cubicBezTo>
                  <a:pt x="4369422" y="-2713"/>
                  <a:pt x="4865484" y="-44634"/>
                  <a:pt x="5147238" y="0"/>
                </a:cubicBezTo>
                <a:cubicBezTo>
                  <a:pt x="5428992" y="44634"/>
                  <a:pt x="5608438" y="9128"/>
                  <a:pt x="6047669" y="0"/>
                </a:cubicBezTo>
                <a:cubicBezTo>
                  <a:pt x="6486900" y="-9128"/>
                  <a:pt x="6483134" y="14722"/>
                  <a:pt x="6719632" y="0"/>
                </a:cubicBezTo>
                <a:cubicBezTo>
                  <a:pt x="6956130" y="-14722"/>
                  <a:pt x="7411740" y="-33650"/>
                  <a:pt x="7620062" y="0"/>
                </a:cubicBezTo>
                <a:cubicBezTo>
                  <a:pt x="7828384" y="33650"/>
                  <a:pt x="7900178" y="11130"/>
                  <a:pt x="8177792" y="0"/>
                </a:cubicBezTo>
                <a:cubicBezTo>
                  <a:pt x="8455406" y="-11130"/>
                  <a:pt x="8484154" y="-23703"/>
                  <a:pt x="8735521" y="0"/>
                </a:cubicBezTo>
                <a:cubicBezTo>
                  <a:pt x="8986888" y="23703"/>
                  <a:pt x="9179952" y="-28606"/>
                  <a:pt x="9521718" y="0"/>
                </a:cubicBezTo>
                <a:cubicBezTo>
                  <a:pt x="9863484" y="28606"/>
                  <a:pt x="9934182" y="18395"/>
                  <a:pt x="10079448" y="0"/>
                </a:cubicBezTo>
                <a:cubicBezTo>
                  <a:pt x="10224714" y="-18395"/>
                  <a:pt x="11085207" y="-40702"/>
                  <a:pt x="11423374" y="0"/>
                </a:cubicBezTo>
                <a:cubicBezTo>
                  <a:pt x="11436980" y="225338"/>
                  <a:pt x="11394955" y="384590"/>
                  <a:pt x="11423374" y="767616"/>
                </a:cubicBezTo>
                <a:cubicBezTo>
                  <a:pt x="11451793" y="1150642"/>
                  <a:pt x="11389504" y="1251252"/>
                  <a:pt x="11423374" y="1476685"/>
                </a:cubicBezTo>
                <a:cubicBezTo>
                  <a:pt x="11457244" y="1702118"/>
                  <a:pt x="11414968" y="1857486"/>
                  <a:pt x="11423374" y="2185755"/>
                </a:cubicBezTo>
                <a:cubicBezTo>
                  <a:pt x="11431781" y="2514024"/>
                  <a:pt x="11432950" y="2542438"/>
                  <a:pt x="11423374" y="2660636"/>
                </a:cubicBezTo>
                <a:cubicBezTo>
                  <a:pt x="11413798" y="2778834"/>
                  <a:pt x="11403896" y="3061130"/>
                  <a:pt x="11423374" y="3194064"/>
                </a:cubicBezTo>
                <a:cubicBezTo>
                  <a:pt x="11442852" y="3326998"/>
                  <a:pt x="11389410" y="3680457"/>
                  <a:pt x="11423374" y="3903133"/>
                </a:cubicBezTo>
                <a:cubicBezTo>
                  <a:pt x="11457338" y="4125809"/>
                  <a:pt x="11416133" y="4273459"/>
                  <a:pt x="11423374" y="4495109"/>
                </a:cubicBezTo>
                <a:cubicBezTo>
                  <a:pt x="11430615" y="4716759"/>
                  <a:pt x="11435675" y="4913388"/>
                  <a:pt x="11423374" y="5028537"/>
                </a:cubicBezTo>
                <a:cubicBezTo>
                  <a:pt x="11411073" y="5143686"/>
                  <a:pt x="11447042" y="5598713"/>
                  <a:pt x="11423374" y="5854700"/>
                </a:cubicBezTo>
                <a:cubicBezTo>
                  <a:pt x="11204688" y="5854863"/>
                  <a:pt x="11043735" y="5885181"/>
                  <a:pt x="10751411" y="5854700"/>
                </a:cubicBezTo>
                <a:cubicBezTo>
                  <a:pt x="10459087" y="5824219"/>
                  <a:pt x="10380022" y="5822845"/>
                  <a:pt x="10079448" y="5854700"/>
                </a:cubicBezTo>
                <a:cubicBezTo>
                  <a:pt x="9778874" y="5886555"/>
                  <a:pt x="9823006" y="5838320"/>
                  <a:pt x="9635952" y="5854700"/>
                </a:cubicBezTo>
                <a:cubicBezTo>
                  <a:pt x="9448898" y="5871080"/>
                  <a:pt x="9045398" y="5866474"/>
                  <a:pt x="8849755" y="5854700"/>
                </a:cubicBezTo>
                <a:cubicBezTo>
                  <a:pt x="8654112" y="5842926"/>
                  <a:pt x="8497185" y="5846778"/>
                  <a:pt x="8406259" y="5854700"/>
                </a:cubicBezTo>
                <a:cubicBezTo>
                  <a:pt x="8315333" y="5862622"/>
                  <a:pt x="7884219" y="5893537"/>
                  <a:pt x="7620062" y="5854700"/>
                </a:cubicBezTo>
                <a:cubicBezTo>
                  <a:pt x="7355905" y="5815863"/>
                  <a:pt x="7360757" y="5859378"/>
                  <a:pt x="7290800" y="5854700"/>
                </a:cubicBezTo>
                <a:cubicBezTo>
                  <a:pt x="7220843" y="5850022"/>
                  <a:pt x="6749947" y="5881688"/>
                  <a:pt x="6504604" y="5854700"/>
                </a:cubicBezTo>
                <a:cubicBezTo>
                  <a:pt x="6259261" y="5827712"/>
                  <a:pt x="6223716" y="5832700"/>
                  <a:pt x="6061108" y="5854700"/>
                </a:cubicBezTo>
                <a:cubicBezTo>
                  <a:pt x="5898500" y="5876700"/>
                  <a:pt x="5870695" y="5842349"/>
                  <a:pt x="5731846" y="5854700"/>
                </a:cubicBezTo>
                <a:cubicBezTo>
                  <a:pt x="5592997" y="5867051"/>
                  <a:pt x="5433422" y="5841781"/>
                  <a:pt x="5288350" y="5854700"/>
                </a:cubicBezTo>
                <a:cubicBezTo>
                  <a:pt x="5143278" y="5867619"/>
                  <a:pt x="4837127" y="5886545"/>
                  <a:pt x="4502153" y="5854700"/>
                </a:cubicBezTo>
                <a:cubicBezTo>
                  <a:pt x="4167179" y="5822855"/>
                  <a:pt x="4181287" y="5863062"/>
                  <a:pt x="4058658" y="5854700"/>
                </a:cubicBezTo>
                <a:cubicBezTo>
                  <a:pt x="3936030" y="5846338"/>
                  <a:pt x="3863971" y="5844930"/>
                  <a:pt x="3729396" y="5854700"/>
                </a:cubicBezTo>
                <a:cubicBezTo>
                  <a:pt x="3594821" y="5864470"/>
                  <a:pt x="3403334" y="5866707"/>
                  <a:pt x="3285900" y="5854700"/>
                </a:cubicBezTo>
                <a:cubicBezTo>
                  <a:pt x="3168466" y="5842693"/>
                  <a:pt x="2845199" y="5832327"/>
                  <a:pt x="2728170" y="5854700"/>
                </a:cubicBezTo>
                <a:cubicBezTo>
                  <a:pt x="2611141" y="5877074"/>
                  <a:pt x="2340491" y="5876966"/>
                  <a:pt x="2056207" y="5854700"/>
                </a:cubicBezTo>
                <a:cubicBezTo>
                  <a:pt x="1771923" y="5832434"/>
                  <a:pt x="1759898" y="5837337"/>
                  <a:pt x="1612712" y="5854700"/>
                </a:cubicBezTo>
                <a:cubicBezTo>
                  <a:pt x="1465526" y="5872063"/>
                  <a:pt x="950025" y="5885957"/>
                  <a:pt x="712281" y="5854700"/>
                </a:cubicBezTo>
                <a:cubicBezTo>
                  <a:pt x="474537" y="5823443"/>
                  <a:pt x="235934" y="5837762"/>
                  <a:pt x="0" y="5854700"/>
                </a:cubicBezTo>
                <a:cubicBezTo>
                  <a:pt x="13669" y="5516997"/>
                  <a:pt x="19672" y="5401913"/>
                  <a:pt x="0" y="5087084"/>
                </a:cubicBezTo>
                <a:cubicBezTo>
                  <a:pt x="-19672" y="4772255"/>
                  <a:pt x="12019" y="4726185"/>
                  <a:pt x="0" y="4436562"/>
                </a:cubicBezTo>
                <a:cubicBezTo>
                  <a:pt x="-12019" y="4146939"/>
                  <a:pt x="11510" y="4016757"/>
                  <a:pt x="0" y="3786039"/>
                </a:cubicBezTo>
                <a:cubicBezTo>
                  <a:pt x="-11510" y="3555321"/>
                  <a:pt x="23386" y="3431017"/>
                  <a:pt x="0" y="3194064"/>
                </a:cubicBezTo>
                <a:cubicBezTo>
                  <a:pt x="-23386" y="2957111"/>
                  <a:pt x="-35376" y="2688998"/>
                  <a:pt x="0" y="2484995"/>
                </a:cubicBezTo>
                <a:cubicBezTo>
                  <a:pt x="35376" y="2280992"/>
                  <a:pt x="15936" y="2152928"/>
                  <a:pt x="0" y="1834473"/>
                </a:cubicBezTo>
                <a:cubicBezTo>
                  <a:pt x="-15936" y="1516018"/>
                  <a:pt x="24868" y="1268088"/>
                  <a:pt x="0" y="1066856"/>
                </a:cubicBezTo>
                <a:cubicBezTo>
                  <a:pt x="-24868" y="865624"/>
                  <a:pt x="-34441" y="350774"/>
                  <a:pt x="0" y="0"/>
                </a:cubicBezTo>
                <a:close/>
              </a:path>
            </a:pathLst>
          </a:custGeom>
          <a:noFill/>
          <a:ln w="57150" cmpd="sng">
            <a:solidFill>
              <a:schemeClr val="bg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CDC32B-0295-A9C0-67DF-BCFB92799139}"/>
              </a:ext>
            </a:extLst>
          </p:cNvPr>
          <p:cNvSpPr txBox="1"/>
          <p:nvPr/>
        </p:nvSpPr>
        <p:spPr>
          <a:xfrm>
            <a:off x="2989562" y="2017418"/>
            <a:ext cx="7978618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1" i="0" u="none" strike="noStrike" kern="1200" cap="none" spc="107" normalizeH="0" baseline="0" noProof="0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01</a:t>
            </a:r>
          </a:p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300" b="0" i="0" u="none" strike="noStrike" kern="1200" cap="none" spc="107" normalizeH="0" baseline="0" noProof="0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구름 산스 700" pitchFamily="2" charset="-127"/>
                <a:ea typeface="구름 산스 700" pitchFamily="2" charset="-127"/>
                <a:cs typeface="+mn-cs"/>
              </a:rPr>
              <a:t>주제 선택 배경</a:t>
            </a:r>
          </a:p>
          <a:p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7CE1B6E-B489-3736-F502-3FF9FB22FCBB}"/>
              </a:ext>
            </a:extLst>
          </p:cNvPr>
          <p:cNvSpPr/>
          <p:nvPr/>
        </p:nvSpPr>
        <p:spPr>
          <a:xfrm>
            <a:off x="10144539" y="919235"/>
            <a:ext cx="458991" cy="45899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C172C5B-2F7A-5512-942B-2575C2851A47}"/>
              </a:ext>
            </a:extLst>
          </p:cNvPr>
          <p:cNvSpPr/>
          <p:nvPr/>
        </p:nvSpPr>
        <p:spPr>
          <a:xfrm>
            <a:off x="1933258" y="4524195"/>
            <a:ext cx="678981" cy="67898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647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CD43C-725A-8639-EFBC-3481B143D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E4541C-63B5-598E-E8D6-89487DAD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1C3E81-833A-857E-E530-5BD6919EB3B0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CTC </a:t>
            </a:r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(Connectionist Temporal Classification)</a:t>
            </a:r>
            <a:endParaRPr lang="ko-KR" altLang="en-US" sz="4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A2CE4B7-65F2-F8F0-DA3A-79B9D30A9487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DC7A9E9-73AD-C399-809C-36FB707A952A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4A37D75-1868-EF91-C876-2623493FC93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30BE77F-03BF-524C-71E6-E2C31DD6BC7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2F319BD-6284-0A3F-4CCE-98206308088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D033B3C1-532D-B2DE-CBDD-11DCA29017A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37932C4A-DF98-1A97-7A42-D8729827790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1547D024-A2F1-3150-9FBA-BCF002667B2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9D833C40-F53A-0BA8-4F1B-5CB1ACDD2CF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FC536F4-601A-598E-A51E-31A5F20512B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2803BAF8-0975-CCEC-09D3-6577642D51E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7BEDF22E-E9E7-B365-AEC9-DD804E7BC31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B674CBA2-4410-A3E9-E5E4-B013911FA70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FD8BF89-AF18-1C18-8D41-F990FA1B6A8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38E613F4-8054-794F-13E3-985EBEA103F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5EA88D59-46BF-CFFF-51FD-3878D883425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C351359B-000B-B183-BD15-02F647B58D7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8DB8A6EB-710A-0B2C-85BC-0A58956C5DD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E11DF253-6DE0-8583-D126-B73C6EC7FD7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4912E10E-B6AE-B9C5-2CD8-B011C30EAE3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C4B9FEBD-8F38-94C2-FF9A-230933BFD5B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5F697E2-B567-2EDF-96F3-5BE96947A07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DEC5A5C-9D37-3ECA-F948-605B6430263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C22955C7-916F-054E-D7DC-328B8176778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08DF1292-DAAF-8561-73E9-3C154592CD8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EDC209F4-2B32-9134-C65B-D99C8B5C0EB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FEE144A-9166-BB20-DA0E-25BB40FDD82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64CDB319-DBEF-A652-EF20-A23F12644EC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740D41BE-0733-5D5B-B292-A0F9DD15388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1504D2E7-140B-C85B-3CE3-0EE1D7C987F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58AA6A4B-CF7A-BA8B-42D3-FE81BF53D50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26A80DD-6EB7-7A23-73FA-FB1B63D8B0B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44C976EF-EEF1-5FE7-454C-69D47038DEF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5C329E96-E82F-7AB0-6DB0-297AC021740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9D6774C2-F9B5-B1BB-D3F7-0EFFBB9211A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828D41AB-C045-2B13-2538-E339290929F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4F781F7D-77D2-6AE3-E316-89A00ED6E02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DFD76CBD-7B91-7EB0-B34B-ED72E8CCA56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E0EECE5-E446-EEF9-6AE7-BACCA35609A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B5621B25-154D-B306-1E35-1C40ADABE82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1B997133-EDE2-1453-3239-EDA66912E675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46EE7AE-F749-1727-3223-601C3CA3EA5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E67274DB-E1E2-D5CA-3DCD-6880B50C77E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BB9BFFC8-C2C9-F297-B98E-4A6B3416536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4F0B6C27-3D52-40C5-179F-CC489BFCB1B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77EB22FA-B790-4483-EDC0-9A33255C7B5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6D505E0C-FD79-00FC-2430-E17C51E5946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E53253FA-E38A-C881-4BF7-768BD2B0A68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620E9A83-67AE-E6FA-7920-EF40FEE10A0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4094AEF1-55F9-667F-7DB7-694BCA623B3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726FF7F1-D6DC-05BC-05D5-4703EAD9D3F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C924D7EE-94E7-EF1C-F8AE-FDDB4BB17A6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3200E9CE-B074-5509-A702-F53E52D8CDF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66B85D65-D478-3EF9-E088-3CCF89EAEA7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2BA241C3-DA6D-D26F-1885-9BB866A01BE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3B899897-7202-A431-220C-5FA876E6B0B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4CB5DBC-F534-D221-CF78-21B2D6198E3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B9B7BD98-2CEA-9115-59D6-4AB4B83C1FB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2B03B27B-2641-DB28-4713-D4AA6A34C36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4F584A2B-3312-B805-2903-7BE6DD529C7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8524EB9E-842B-1BCC-7411-31DAF049099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7D03A9C4-80AA-88F7-56E4-7812715818C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C159EB9-192C-F3A3-C4F4-22B645337E4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5950CF37-FA96-473A-8387-9A3A5A9BF60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96B4A175-41EC-F42C-5340-5D4BA17296D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BE24343D-DA4D-AD01-90D4-952FAD7FADC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FFB5CA2C-32EC-52A2-6608-DFC04495AAD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62778F4B-465A-9FAE-7E12-CA3AF516664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2F3AF918-DBEA-A5E3-BA95-DBC0AA0D29A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34BA3176-E862-BDF4-49D6-E23CBC24393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2C369860-51A5-07FA-ACA9-0C46C7782F2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A27643DE-9855-0539-87B1-0E931C411D8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016DF6BA-A946-6B0D-F798-0904DF34D07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689F2E42-44D8-8489-29A3-818E554B8E5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84FF8394-643A-CEFF-6720-42E6B572886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7595FFCA-CB50-BF77-9854-F0215194D24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5DBC478F-57D1-0373-C279-D7DD6C3532C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F0F51072-6B1C-A5B3-195D-B2A3C87CC53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DC84AA8-29C8-86BC-2327-DBC46647819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A5ECC4E-C4E6-DE29-F202-CBBC39D888D1}"/>
              </a:ext>
            </a:extLst>
          </p:cNvPr>
          <p:cNvSpPr txBox="1"/>
          <p:nvPr/>
        </p:nvSpPr>
        <p:spPr>
          <a:xfrm>
            <a:off x="7578025" y="3278722"/>
            <a:ext cx="29100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=&gt; HELO ??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14F4D02-12BD-3F29-0291-DB47588C3F1F}"/>
              </a:ext>
            </a:extLst>
          </p:cNvPr>
          <p:cNvSpPr txBox="1"/>
          <p:nvPr/>
        </p:nvSpPr>
        <p:spPr>
          <a:xfrm>
            <a:off x="324143" y="1200049"/>
            <a:ext cx="6707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Connectionist Temporal Classification: Labelling Unsegmented Sequence Data with Recurrent Neural Networks </a:t>
            </a:r>
            <a:endParaRPr lang="ko-KR" altLang="en-US" sz="1000" dirty="0"/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07C342AD-C03D-A3D7-4C0F-B0D9CD73E683}"/>
              </a:ext>
            </a:extLst>
          </p:cNvPr>
          <p:cNvGrpSpPr/>
          <p:nvPr/>
        </p:nvGrpSpPr>
        <p:grpSpPr>
          <a:xfrm>
            <a:off x="746450" y="2012208"/>
            <a:ext cx="5591718" cy="3830320"/>
            <a:chOff x="1361440" y="2621280"/>
            <a:chExt cx="5591718" cy="3830320"/>
          </a:xfrm>
        </p:grpSpPr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84317EC8-FDA5-40D0-4FA1-F5CE16B59772}"/>
                </a:ext>
              </a:extLst>
            </p:cNvPr>
            <p:cNvSpPr/>
            <p:nvPr/>
          </p:nvSpPr>
          <p:spPr>
            <a:xfrm>
              <a:off x="1361440" y="2621280"/>
              <a:ext cx="5591718" cy="3830320"/>
            </a:xfrm>
            <a:prstGeom prst="roundRect">
              <a:avLst>
                <a:gd name="adj" fmla="val 465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B3BB389C-72F0-575B-215D-D6281478100B}"/>
                </a:ext>
              </a:extLst>
            </p:cNvPr>
            <p:cNvGrpSpPr/>
            <p:nvPr/>
          </p:nvGrpSpPr>
          <p:grpSpPr>
            <a:xfrm>
              <a:off x="1538280" y="2759560"/>
              <a:ext cx="5168080" cy="3574575"/>
              <a:chOff x="1794345" y="2748585"/>
              <a:chExt cx="5168080" cy="357457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E58BBB7-6C1A-4F74-6F8A-FAE2467A66E8}"/>
                  </a:ext>
                </a:extLst>
              </p:cNvPr>
              <p:cNvSpPr/>
              <p:nvPr/>
            </p:nvSpPr>
            <p:spPr>
              <a:xfrm>
                <a:off x="1794345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7A6A56FD-A100-538C-C761-8D47C8691E4B}"/>
                  </a:ext>
                </a:extLst>
              </p:cNvPr>
              <p:cNvSpPr/>
              <p:nvPr/>
            </p:nvSpPr>
            <p:spPr>
              <a:xfrm>
                <a:off x="271973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B2E121FE-118F-F214-DBB3-ADCAC95CDE89}"/>
                  </a:ext>
                </a:extLst>
              </p:cNvPr>
              <p:cNvSpPr/>
              <p:nvPr/>
            </p:nvSpPr>
            <p:spPr>
              <a:xfrm>
                <a:off x="36449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3AC670E2-B6E0-4E97-FD71-2A7A5498CDDB}"/>
                  </a:ext>
                </a:extLst>
              </p:cNvPr>
              <p:cNvSpPr/>
              <p:nvPr/>
            </p:nvSpPr>
            <p:spPr>
              <a:xfrm>
                <a:off x="1794345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6690B2B4-42F2-31D2-5B98-D211B3A8BBB6}"/>
                  </a:ext>
                </a:extLst>
              </p:cNvPr>
              <p:cNvSpPr/>
              <p:nvPr/>
            </p:nvSpPr>
            <p:spPr>
              <a:xfrm>
                <a:off x="271973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1B9DB377-B053-D5ED-7D09-E2F1690D79B9}"/>
                  </a:ext>
                </a:extLst>
              </p:cNvPr>
              <p:cNvSpPr/>
              <p:nvPr/>
            </p:nvSpPr>
            <p:spPr>
              <a:xfrm>
                <a:off x="36449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C02558A1-A501-4385-061C-625D4310F85E}"/>
                  </a:ext>
                </a:extLst>
              </p:cNvPr>
              <p:cNvSpPr/>
              <p:nvPr/>
            </p:nvSpPr>
            <p:spPr>
              <a:xfrm>
                <a:off x="1794345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7DEBE391-D6FB-B379-433B-E9731A63C674}"/>
                  </a:ext>
                </a:extLst>
              </p:cNvPr>
              <p:cNvSpPr/>
              <p:nvPr/>
            </p:nvSpPr>
            <p:spPr>
              <a:xfrm>
                <a:off x="271973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53B0730C-C497-1C68-DB2B-65C3D2669CEB}"/>
                  </a:ext>
                </a:extLst>
              </p:cNvPr>
              <p:cNvSpPr/>
              <p:nvPr/>
            </p:nvSpPr>
            <p:spPr>
              <a:xfrm>
                <a:off x="36449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BDA4BEAC-5C2C-EB39-E5B8-6FBBD1516D98}"/>
                  </a:ext>
                </a:extLst>
              </p:cNvPr>
              <p:cNvCxnSpPr>
                <a:stCxn id="47" idx="0"/>
                <a:endCxn id="50" idx="2"/>
              </p:cNvCxnSpPr>
              <p:nvPr/>
            </p:nvCxnSpPr>
            <p:spPr>
              <a:xfrm flipV="1">
                <a:off x="2055549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B3A24D91-FCB4-E570-4771-13429CC41B3A}"/>
                  </a:ext>
                </a:extLst>
              </p:cNvPr>
              <p:cNvCxnSpPr>
                <a:cxnSpLocks/>
                <a:stCxn id="48" idx="0"/>
                <a:endCxn id="51" idx="2"/>
              </p:cNvCxnSpPr>
              <p:nvPr/>
            </p:nvCxnSpPr>
            <p:spPr>
              <a:xfrm flipV="1">
                <a:off x="298093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F2CBE560-8C70-61A5-DC10-BC46FB1CBB8B}"/>
                  </a:ext>
                </a:extLst>
              </p:cNvPr>
              <p:cNvCxnSpPr>
                <a:cxnSpLocks/>
                <a:stCxn id="49" idx="0"/>
                <a:endCxn id="52" idx="2"/>
              </p:cNvCxnSpPr>
              <p:nvPr/>
            </p:nvCxnSpPr>
            <p:spPr>
              <a:xfrm flipV="1">
                <a:off x="39061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49E24C0B-12B6-B717-02D9-1FFF666E77AB}"/>
                  </a:ext>
                </a:extLst>
              </p:cNvPr>
              <p:cNvCxnSpPr>
                <a:cxnSpLocks/>
                <a:stCxn id="50" idx="3"/>
                <a:endCxn id="51" idx="1"/>
              </p:cNvCxnSpPr>
              <p:nvPr/>
            </p:nvCxnSpPr>
            <p:spPr>
              <a:xfrm>
                <a:off x="2316752" y="4535873"/>
                <a:ext cx="402980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EE8AEABE-BAFA-E525-2CE8-1964E2B55179}"/>
                  </a:ext>
                </a:extLst>
              </p:cNvPr>
              <p:cNvCxnSpPr>
                <a:cxnSpLocks/>
                <a:stCxn id="51" idx="3"/>
                <a:endCxn id="52" idx="1"/>
              </p:cNvCxnSpPr>
              <p:nvPr/>
            </p:nvCxnSpPr>
            <p:spPr>
              <a:xfrm>
                <a:off x="3242139" y="4535873"/>
                <a:ext cx="40284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51EEAF03-3B44-46DA-A890-8854F9CF02EC}"/>
                  </a:ext>
                </a:extLst>
              </p:cNvPr>
              <p:cNvCxnSpPr>
                <a:cxnSpLocks/>
                <a:stCxn id="50" idx="0"/>
                <a:endCxn id="53" idx="2"/>
              </p:cNvCxnSpPr>
              <p:nvPr/>
            </p:nvCxnSpPr>
            <p:spPr>
              <a:xfrm flipV="1">
                <a:off x="2055549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AE72D88D-B303-631A-3B73-DF157258095F}"/>
                  </a:ext>
                </a:extLst>
              </p:cNvPr>
              <p:cNvCxnSpPr>
                <a:cxnSpLocks/>
                <a:stCxn id="51" idx="0"/>
                <a:endCxn id="54" idx="2"/>
              </p:cNvCxnSpPr>
              <p:nvPr/>
            </p:nvCxnSpPr>
            <p:spPr>
              <a:xfrm flipV="1">
                <a:off x="298093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78C381AA-D7A8-5F16-822D-90E8489BC70A}"/>
                  </a:ext>
                </a:extLst>
              </p:cNvPr>
              <p:cNvCxnSpPr>
                <a:cxnSpLocks/>
                <a:stCxn id="52" idx="0"/>
                <a:endCxn id="55" idx="2"/>
              </p:cNvCxnSpPr>
              <p:nvPr/>
            </p:nvCxnSpPr>
            <p:spPr>
              <a:xfrm flipV="1">
                <a:off x="39061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1A5A85F2-2DB0-D7DA-744A-D522D27C57DD}"/>
                  </a:ext>
                </a:extLst>
              </p:cNvPr>
              <p:cNvSpPr/>
              <p:nvPr/>
            </p:nvSpPr>
            <p:spPr>
              <a:xfrm>
                <a:off x="45957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8B89780F-6762-406A-7BCB-9C49E6690D57}"/>
                  </a:ext>
                </a:extLst>
              </p:cNvPr>
              <p:cNvSpPr/>
              <p:nvPr/>
            </p:nvSpPr>
            <p:spPr>
              <a:xfrm>
                <a:off x="45957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5F96191A-5B86-97E8-6A44-1EFF0F64C82A}"/>
                  </a:ext>
                </a:extLst>
              </p:cNvPr>
              <p:cNvSpPr/>
              <p:nvPr/>
            </p:nvSpPr>
            <p:spPr>
              <a:xfrm>
                <a:off x="45957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55867C09-42A6-1E3D-75E3-FD7074DC1EE2}"/>
                  </a:ext>
                </a:extLst>
              </p:cNvPr>
              <p:cNvCxnSpPr>
                <a:cxnSpLocks/>
                <a:stCxn id="143" idx="0"/>
                <a:endCxn id="144" idx="2"/>
              </p:cNvCxnSpPr>
              <p:nvPr/>
            </p:nvCxnSpPr>
            <p:spPr>
              <a:xfrm flipV="1">
                <a:off x="48569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E7DC63F2-7FC4-E08F-0148-D7797C9C9EA2}"/>
                  </a:ext>
                </a:extLst>
              </p:cNvPr>
              <p:cNvCxnSpPr>
                <a:cxnSpLocks/>
                <a:endCxn id="144" idx="1"/>
              </p:cNvCxnSpPr>
              <p:nvPr/>
            </p:nvCxnSpPr>
            <p:spPr>
              <a:xfrm>
                <a:off x="4167390" y="4535873"/>
                <a:ext cx="428393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7FB901EF-0339-7ACE-5FD0-5CCAAB8DBAC6}"/>
                  </a:ext>
                </a:extLst>
              </p:cNvPr>
              <p:cNvCxnSpPr>
                <a:cxnSpLocks/>
                <a:stCxn id="144" idx="0"/>
                <a:endCxn id="145" idx="2"/>
              </p:cNvCxnSpPr>
              <p:nvPr/>
            </p:nvCxnSpPr>
            <p:spPr>
              <a:xfrm flipV="1">
                <a:off x="48569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FACCE25-5024-A5C9-7A8C-66CEEDD57EA9}"/>
                  </a:ext>
                </a:extLst>
              </p:cNvPr>
              <p:cNvSpPr/>
              <p:nvPr/>
            </p:nvSpPr>
            <p:spPr>
              <a:xfrm>
                <a:off x="551854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491D73B0-3BF0-4D02-F2A7-41A4668D3139}"/>
                  </a:ext>
                </a:extLst>
              </p:cNvPr>
              <p:cNvSpPr/>
              <p:nvPr/>
            </p:nvSpPr>
            <p:spPr>
              <a:xfrm>
                <a:off x="551854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26313A6C-3F4F-5441-7AF7-F938FC7EBC47}"/>
                  </a:ext>
                </a:extLst>
              </p:cNvPr>
              <p:cNvSpPr/>
              <p:nvPr/>
            </p:nvSpPr>
            <p:spPr>
              <a:xfrm>
                <a:off x="551854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1EB8577B-F4ED-3FD7-31E3-A5C094D44B64}"/>
                  </a:ext>
                </a:extLst>
              </p:cNvPr>
              <p:cNvCxnSpPr>
                <a:cxnSpLocks/>
                <a:stCxn id="149" idx="0"/>
                <a:endCxn id="150" idx="2"/>
              </p:cNvCxnSpPr>
              <p:nvPr/>
            </p:nvCxnSpPr>
            <p:spPr>
              <a:xfrm flipV="1">
                <a:off x="577974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FCCA8FCA-D1B7-D304-F8D9-3AFA4E8F00F6}"/>
                  </a:ext>
                </a:extLst>
              </p:cNvPr>
              <p:cNvCxnSpPr>
                <a:cxnSpLocks/>
                <a:stCxn id="144" idx="3"/>
                <a:endCxn id="150" idx="1"/>
              </p:cNvCxnSpPr>
              <p:nvPr/>
            </p:nvCxnSpPr>
            <p:spPr>
              <a:xfrm>
                <a:off x="5118190" y="4535873"/>
                <a:ext cx="400352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화살표 연결선 153">
                <a:extLst>
                  <a:ext uri="{FF2B5EF4-FFF2-40B4-BE49-F238E27FC236}">
                    <a16:creationId xmlns:a16="http://schemas.microsoft.com/office/drawing/2014/main" id="{889F3D9E-8D84-7A6E-EE3A-3D25AA662EAB}"/>
                  </a:ext>
                </a:extLst>
              </p:cNvPr>
              <p:cNvCxnSpPr>
                <a:cxnSpLocks/>
                <a:stCxn id="150" idx="0"/>
                <a:endCxn id="151" idx="2"/>
              </p:cNvCxnSpPr>
              <p:nvPr/>
            </p:nvCxnSpPr>
            <p:spPr>
              <a:xfrm flipV="1">
                <a:off x="577974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A474FA34-BF7D-F7A7-6E5A-793BBCF678D6}"/>
                  </a:ext>
                </a:extLst>
              </p:cNvPr>
              <p:cNvSpPr/>
              <p:nvPr/>
            </p:nvSpPr>
            <p:spPr>
              <a:xfrm>
                <a:off x="6440018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BFC1EBBB-7C34-C736-9F4D-041724D7B25E}"/>
                  </a:ext>
                </a:extLst>
              </p:cNvPr>
              <p:cNvSpPr/>
              <p:nvPr/>
            </p:nvSpPr>
            <p:spPr>
              <a:xfrm>
                <a:off x="6440018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B99A29D6-A9AB-129F-5AD8-BDA725421F99}"/>
                  </a:ext>
                </a:extLst>
              </p:cNvPr>
              <p:cNvSpPr/>
              <p:nvPr/>
            </p:nvSpPr>
            <p:spPr>
              <a:xfrm>
                <a:off x="6440018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FC556582-C5E8-3E34-29F2-6F566DFBCF11}"/>
                  </a:ext>
                </a:extLst>
              </p:cNvPr>
              <p:cNvCxnSpPr>
                <a:cxnSpLocks/>
                <a:stCxn id="155" idx="0"/>
                <a:endCxn id="156" idx="2"/>
              </p:cNvCxnSpPr>
              <p:nvPr/>
            </p:nvCxnSpPr>
            <p:spPr>
              <a:xfrm flipV="1">
                <a:off x="6701222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6038470F-E7BF-3600-0412-5DDEE8DDE924}"/>
                  </a:ext>
                </a:extLst>
              </p:cNvPr>
              <p:cNvCxnSpPr>
                <a:cxnSpLocks/>
                <a:stCxn id="150" idx="3"/>
                <a:endCxn id="156" idx="1"/>
              </p:cNvCxnSpPr>
              <p:nvPr/>
            </p:nvCxnSpPr>
            <p:spPr>
              <a:xfrm>
                <a:off x="6040949" y="4535873"/>
                <a:ext cx="399069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3A511EE0-081C-A48B-1158-0D34575C6EC9}"/>
                  </a:ext>
                </a:extLst>
              </p:cNvPr>
              <p:cNvCxnSpPr>
                <a:cxnSpLocks/>
                <a:stCxn id="156" idx="0"/>
                <a:endCxn id="157" idx="2"/>
              </p:cNvCxnSpPr>
              <p:nvPr/>
            </p:nvCxnSpPr>
            <p:spPr>
              <a:xfrm flipV="1">
                <a:off x="6701222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339FFDA8-0BB7-6E89-A372-7E89FE908A6B}"/>
              </a:ext>
            </a:extLst>
          </p:cNvPr>
          <p:cNvSpPr txBox="1"/>
          <p:nvPr/>
        </p:nvSpPr>
        <p:spPr>
          <a:xfrm>
            <a:off x="6593429" y="2213134"/>
            <a:ext cx="51710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HHEEELLLLLOOO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31073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D100B-D1F4-6382-D5D5-0E4C6A888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8B7C9DD-3305-0A93-E89C-C8D34193F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68F112-B2DF-B671-A6D2-64F0BB660D3A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CTC </a:t>
            </a:r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(Connectionist Temporal Classification)</a:t>
            </a:r>
            <a:endParaRPr lang="ko-KR" altLang="en-US" sz="4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D9CF267-0676-C061-7072-5BDC58F97701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A160532-C963-4652-C219-8248F8EB15DB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3741B6A-8C58-0C73-6E61-23316D51188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2410724-6202-256F-0181-86D597A83B5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97BEBC10-A95F-E31E-220A-A1B1EDB7D17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EF47B968-40E1-0993-5BB2-E65BEC79E17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A3BBD1D4-A0EB-4FF4-7E31-01B29EF84EA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336202D9-977C-A98E-3BA6-D8ED0B7B342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F4B4391-E801-6DD7-3F91-30676B5F3A8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7DD2BD5C-1E11-9554-6BEB-46249B31AFC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A6C05091-357C-688B-65C7-034CFEB2C32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AF50E9BE-4590-9AD4-C8C5-3FED02C0797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EF62744-61E3-105A-82B2-EAF4FADBFE9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85CA907A-5CA6-D113-9EAC-5DF4E988AC6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A9EF5265-8ED6-6710-439A-3ECBB4A7747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BB60665-664B-3C15-B9AA-31C9AEDD702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F41A9F9A-B14A-85BD-028E-88D0636AD44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D797074B-6505-A8C7-D978-6F26CC26DD8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4D856ADA-3665-3F67-D58D-B26D82C9EC4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72C44301-CA4B-72A9-0348-CE62315A9EA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E0B5CAD3-8316-7A1D-61D5-A0288402EAC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025AA93-476E-3A17-C8B5-567D0E2677E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D39A35B-BD0E-998C-3487-312FD7665A0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1207EABC-2E1E-F721-86D7-8ACE478B7D3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C3706F6-5732-F83A-2830-BCC96C0CC5A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CE6B37ED-27D1-DBB8-C53A-A5EED5E2F1E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69EAC2AA-F328-715F-CAE5-1E050C58163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818EAC05-ACF2-DC56-E456-A5A161A8B10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BED287E2-5014-508C-EF94-AD18209C683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602822BD-6C59-D407-94C3-EB1BF886D3E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C1BE1948-0DCC-9450-2792-74C7D5B020A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2652F84-1CC8-146A-AF49-DB755D3F463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BFC59456-ADF8-12C1-15A7-1CFA476FF95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475B53E1-F037-3B26-4D16-904A333D858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DB1B0C77-1C39-A6B8-7CC4-95D67E6E9CB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EEC01CFD-E98D-FE05-2027-DBEBD12FC72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B94F1C01-3154-41FF-967E-DFB9316B32A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6877303B-4528-0691-458B-416308881EE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D60B56B-71BF-DB83-82A5-D2D269A0B70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D4B5F8F3-07CD-449B-EAC2-8B5C39A93F1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A3F7F4C-47C5-3993-2037-C26CC470848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1D93C9C4-91B6-3788-560C-B4FBC68A918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C8C5C586-4F72-1B8C-3042-C857C8EB453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2FD775D-A16D-E39E-F65C-12D63FA0774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5A5CC742-FCD4-62FF-EB70-DA2A31AFE74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1B5CFBC2-C716-C3B0-614A-EA0A79A569F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E4636143-36C0-E5A3-A65F-B8C1B2E1AE4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68B9F566-A7E2-2D66-0687-5CB7A820374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D0ADE321-A53C-7B41-CAD3-04D1F54F1C3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C200C190-74D8-584B-6ACC-92252F10D1F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6971E416-AB9B-7493-18E5-51FBE8AAA4C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EF3D22B5-8EF0-191A-DEE2-916C24A63B2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6DD46762-BB17-377F-609C-8CE26B74C90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C0AFD600-5873-B9E5-1708-CBEC5C0FC2A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FACC7678-BC7C-752B-9EA3-F84D9432359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40808F00-1A74-3619-21A9-6B75C4771A7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DA0CB1ED-0ED1-CEE6-2F62-FABA0D3E967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865980F-1F11-5337-D361-8CA10BE646B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6F74975-DD29-4C1C-8777-E616346A07F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99FA8D82-9D36-0927-84F7-1FC0955E5C0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DCA8E6B-53B7-F870-C418-1F331C02EA8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45999B8-2FE7-D138-7A59-5B91765343F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47F618DF-F5F5-67F2-984E-F2306E1FE5A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78E2ACCE-676F-5927-9624-0C28A09EFE4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49EEDCF3-AB63-AF82-4CD1-780F11826CA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9AC54E2C-37A4-6E27-CFA5-BF679E6ED59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748C6B51-A484-1CB8-9090-19B6BE3D129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F85EDFF9-AB27-5AB3-F881-4B1D7B0C30A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BDA90315-183C-A914-B0DC-2CF7E8F2E75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5FB57BA-C814-FCDF-90BE-4F07B6C627B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01A81097-2819-DDAA-58F2-B68BB770895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1A8F2D56-C5B0-351E-06F0-4618E900261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F163738A-B505-56CF-40F8-19046084898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38FE2B81-9B0C-DBA4-266C-E40C5FDAF1B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696C711-D8D7-6AF2-B1CB-F82474CBFB6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8E61C77-37BE-C45D-07E3-8791733FB86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12A80662-EF13-D991-EDA6-B32AD7C618C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38655670-FF5A-97DB-5F75-9EA8A5F0BB8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AD111EF8-6F7C-5F85-275A-F20D9F38F67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5EE4220-4F92-2813-C9DC-9E3B6A3CEBE7}"/>
              </a:ext>
            </a:extLst>
          </p:cNvPr>
          <p:cNvSpPr txBox="1"/>
          <p:nvPr/>
        </p:nvSpPr>
        <p:spPr>
          <a:xfrm>
            <a:off x="7578025" y="3278722"/>
            <a:ext cx="32018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=&gt; HELLO ??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E22580-7273-8A8B-CD97-51860D442FD7}"/>
              </a:ext>
            </a:extLst>
          </p:cNvPr>
          <p:cNvSpPr txBox="1"/>
          <p:nvPr/>
        </p:nvSpPr>
        <p:spPr>
          <a:xfrm>
            <a:off x="324143" y="1200049"/>
            <a:ext cx="6707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Connectionist Temporal Classification: Labelling Unsegmented Sequence Data with Recurrent Neural Networks </a:t>
            </a:r>
            <a:endParaRPr lang="ko-KR" altLang="en-US" sz="1000" dirty="0"/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71D6DC1C-083B-12FF-8621-759FB84C4372}"/>
              </a:ext>
            </a:extLst>
          </p:cNvPr>
          <p:cNvGrpSpPr/>
          <p:nvPr/>
        </p:nvGrpSpPr>
        <p:grpSpPr>
          <a:xfrm>
            <a:off x="746450" y="2012208"/>
            <a:ext cx="5591718" cy="3830320"/>
            <a:chOff x="1361440" y="2621280"/>
            <a:chExt cx="5591718" cy="3830320"/>
          </a:xfrm>
        </p:grpSpPr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F1213CA7-D968-C217-0944-3B56FEACC4F1}"/>
                </a:ext>
              </a:extLst>
            </p:cNvPr>
            <p:cNvSpPr/>
            <p:nvPr/>
          </p:nvSpPr>
          <p:spPr>
            <a:xfrm>
              <a:off x="1361440" y="2621280"/>
              <a:ext cx="5591718" cy="3830320"/>
            </a:xfrm>
            <a:prstGeom prst="roundRect">
              <a:avLst>
                <a:gd name="adj" fmla="val 465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68854FF3-AE3D-A7BB-E74F-8F32F0818E89}"/>
                </a:ext>
              </a:extLst>
            </p:cNvPr>
            <p:cNvGrpSpPr/>
            <p:nvPr/>
          </p:nvGrpSpPr>
          <p:grpSpPr>
            <a:xfrm>
              <a:off x="1538280" y="2759560"/>
              <a:ext cx="5168080" cy="3574575"/>
              <a:chOff x="1794345" y="2748585"/>
              <a:chExt cx="5168080" cy="357457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BBAAFE72-795F-75A4-8A9E-5E1A0C22FB60}"/>
                  </a:ext>
                </a:extLst>
              </p:cNvPr>
              <p:cNvSpPr/>
              <p:nvPr/>
            </p:nvSpPr>
            <p:spPr>
              <a:xfrm>
                <a:off x="1794345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9B1262DD-AC4F-5764-753A-81A487EE4AB8}"/>
                  </a:ext>
                </a:extLst>
              </p:cNvPr>
              <p:cNvSpPr/>
              <p:nvPr/>
            </p:nvSpPr>
            <p:spPr>
              <a:xfrm>
                <a:off x="271973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9CF557C-E0B8-11D7-895B-3D34E9E6DA70}"/>
                  </a:ext>
                </a:extLst>
              </p:cNvPr>
              <p:cNvSpPr/>
              <p:nvPr/>
            </p:nvSpPr>
            <p:spPr>
              <a:xfrm>
                <a:off x="36449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11B5ED31-0B44-1163-A019-3E4456A3E842}"/>
                  </a:ext>
                </a:extLst>
              </p:cNvPr>
              <p:cNvSpPr/>
              <p:nvPr/>
            </p:nvSpPr>
            <p:spPr>
              <a:xfrm>
                <a:off x="1794345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859EA7F6-0CC7-481A-B077-73AC5B28B08B}"/>
                  </a:ext>
                </a:extLst>
              </p:cNvPr>
              <p:cNvSpPr/>
              <p:nvPr/>
            </p:nvSpPr>
            <p:spPr>
              <a:xfrm>
                <a:off x="271973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F01B02C2-7832-4DF4-8E64-77E6D9E71CB5}"/>
                  </a:ext>
                </a:extLst>
              </p:cNvPr>
              <p:cNvSpPr/>
              <p:nvPr/>
            </p:nvSpPr>
            <p:spPr>
              <a:xfrm>
                <a:off x="36449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17DA74EC-13D7-58FB-7FA7-3B67FC161C26}"/>
                  </a:ext>
                </a:extLst>
              </p:cNvPr>
              <p:cNvSpPr/>
              <p:nvPr/>
            </p:nvSpPr>
            <p:spPr>
              <a:xfrm>
                <a:off x="1794345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32C10971-4638-3C58-9BF3-B21E5DD33D60}"/>
                  </a:ext>
                </a:extLst>
              </p:cNvPr>
              <p:cNvSpPr/>
              <p:nvPr/>
            </p:nvSpPr>
            <p:spPr>
              <a:xfrm>
                <a:off x="271973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47D017F7-3EF5-DEDF-C67E-64BD1B8F85A9}"/>
                  </a:ext>
                </a:extLst>
              </p:cNvPr>
              <p:cNvSpPr/>
              <p:nvPr/>
            </p:nvSpPr>
            <p:spPr>
              <a:xfrm>
                <a:off x="36449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79F2D85C-1208-ADF8-D572-3C0CDF6C583A}"/>
                  </a:ext>
                </a:extLst>
              </p:cNvPr>
              <p:cNvCxnSpPr>
                <a:stCxn id="47" idx="0"/>
                <a:endCxn id="50" idx="2"/>
              </p:cNvCxnSpPr>
              <p:nvPr/>
            </p:nvCxnSpPr>
            <p:spPr>
              <a:xfrm flipV="1">
                <a:off x="2055549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9F9CAA48-429C-C2ED-26F0-7E5A1A46AC39}"/>
                  </a:ext>
                </a:extLst>
              </p:cNvPr>
              <p:cNvCxnSpPr>
                <a:cxnSpLocks/>
                <a:stCxn id="48" idx="0"/>
                <a:endCxn id="51" idx="2"/>
              </p:cNvCxnSpPr>
              <p:nvPr/>
            </p:nvCxnSpPr>
            <p:spPr>
              <a:xfrm flipV="1">
                <a:off x="298093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AD7C835A-F23C-693E-B185-CC62F83B3749}"/>
                  </a:ext>
                </a:extLst>
              </p:cNvPr>
              <p:cNvCxnSpPr>
                <a:cxnSpLocks/>
                <a:stCxn id="49" idx="0"/>
                <a:endCxn id="52" idx="2"/>
              </p:cNvCxnSpPr>
              <p:nvPr/>
            </p:nvCxnSpPr>
            <p:spPr>
              <a:xfrm flipV="1">
                <a:off x="39061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BF811E80-CEF8-9E8A-E71E-B16ECF646C37}"/>
                  </a:ext>
                </a:extLst>
              </p:cNvPr>
              <p:cNvCxnSpPr>
                <a:cxnSpLocks/>
                <a:stCxn id="50" idx="3"/>
                <a:endCxn id="51" idx="1"/>
              </p:cNvCxnSpPr>
              <p:nvPr/>
            </p:nvCxnSpPr>
            <p:spPr>
              <a:xfrm>
                <a:off x="2316752" y="4535873"/>
                <a:ext cx="402980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D394F533-D788-A64B-84EB-C10D8965C942}"/>
                  </a:ext>
                </a:extLst>
              </p:cNvPr>
              <p:cNvCxnSpPr>
                <a:cxnSpLocks/>
                <a:stCxn id="51" idx="3"/>
                <a:endCxn id="52" idx="1"/>
              </p:cNvCxnSpPr>
              <p:nvPr/>
            </p:nvCxnSpPr>
            <p:spPr>
              <a:xfrm>
                <a:off x="3242139" y="4535873"/>
                <a:ext cx="40284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C198B9B4-A65C-399A-978C-3D79B88F9B41}"/>
                  </a:ext>
                </a:extLst>
              </p:cNvPr>
              <p:cNvCxnSpPr>
                <a:cxnSpLocks/>
                <a:stCxn id="50" idx="0"/>
                <a:endCxn id="53" idx="2"/>
              </p:cNvCxnSpPr>
              <p:nvPr/>
            </p:nvCxnSpPr>
            <p:spPr>
              <a:xfrm flipV="1">
                <a:off x="2055549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EBFA4EB1-7587-7543-0AE5-CBF302D92776}"/>
                  </a:ext>
                </a:extLst>
              </p:cNvPr>
              <p:cNvCxnSpPr>
                <a:cxnSpLocks/>
                <a:stCxn id="51" idx="0"/>
                <a:endCxn id="54" idx="2"/>
              </p:cNvCxnSpPr>
              <p:nvPr/>
            </p:nvCxnSpPr>
            <p:spPr>
              <a:xfrm flipV="1">
                <a:off x="298093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360D52DB-651A-4D9F-A800-B9ECC96A5A95}"/>
                  </a:ext>
                </a:extLst>
              </p:cNvPr>
              <p:cNvCxnSpPr>
                <a:cxnSpLocks/>
                <a:stCxn id="52" idx="0"/>
                <a:endCxn id="55" idx="2"/>
              </p:cNvCxnSpPr>
              <p:nvPr/>
            </p:nvCxnSpPr>
            <p:spPr>
              <a:xfrm flipV="1">
                <a:off x="39061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3E52F8EA-C51A-3B6A-796D-A025A4392D4B}"/>
                  </a:ext>
                </a:extLst>
              </p:cNvPr>
              <p:cNvSpPr/>
              <p:nvPr/>
            </p:nvSpPr>
            <p:spPr>
              <a:xfrm>
                <a:off x="45957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87801CE4-9537-81B5-7932-AF5285C49746}"/>
                  </a:ext>
                </a:extLst>
              </p:cNvPr>
              <p:cNvSpPr/>
              <p:nvPr/>
            </p:nvSpPr>
            <p:spPr>
              <a:xfrm>
                <a:off x="45957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67B2E769-1574-A158-CF73-7DC18A3E69A4}"/>
                  </a:ext>
                </a:extLst>
              </p:cNvPr>
              <p:cNvSpPr/>
              <p:nvPr/>
            </p:nvSpPr>
            <p:spPr>
              <a:xfrm>
                <a:off x="45957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BF12ECCA-01EF-832C-9ADF-CC6E7225726D}"/>
                  </a:ext>
                </a:extLst>
              </p:cNvPr>
              <p:cNvCxnSpPr>
                <a:cxnSpLocks/>
                <a:stCxn id="143" idx="0"/>
                <a:endCxn id="144" idx="2"/>
              </p:cNvCxnSpPr>
              <p:nvPr/>
            </p:nvCxnSpPr>
            <p:spPr>
              <a:xfrm flipV="1">
                <a:off x="48569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C4C4FFC8-3BFB-E83E-BE63-D64023350DE1}"/>
                  </a:ext>
                </a:extLst>
              </p:cNvPr>
              <p:cNvCxnSpPr>
                <a:cxnSpLocks/>
                <a:endCxn id="144" idx="1"/>
              </p:cNvCxnSpPr>
              <p:nvPr/>
            </p:nvCxnSpPr>
            <p:spPr>
              <a:xfrm>
                <a:off x="4167390" y="4535873"/>
                <a:ext cx="428393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F9149399-5C10-3A74-3199-D600F28E5CB9}"/>
                  </a:ext>
                </a:extLst>
              </p:cNvPr>
              <p:cNvCxnSpPr>
                <a:cxnSpLocks/>
                <a:stCxn id="144" idx="0"/>
                <a:endCxn id="145" idx="2"/>
              </p:cNvCxnSpPr>
              <p:nvPr/>
            </p:nvCxnSpPr>
            <p:spPr>
              <a:xfrm flipV="1">
                <a:off x="48569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4A201F44-2230-4A1B-FC98-8E5B6688FA73}"/>
                  </a:ext>
                </a:extLst>
              </p:cNvPr>
              <p:cNvSpPr/>
              <p:nvPr/>
            </p:nvSpPr>
            <p:spPr>
              <a:xfrm>
                <a:off x="551854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95CB6B6E-BF9D-07F5-C55C-AA58B01BA1F6}"/>
                  </a:ext>
                </a:extLst>
              </p:cNvPr>
              <p:cNvSpPr/>
              <p:nvPr/>
            </p:nvSpPr>
            <p:spPr>
              <a:xfrm>
                <a:off x="551854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2DB4C37D-9330-F6BC-9905-B6FEF0BB84A6}"/>
                  </a:ext>
                </a:extLst>
              </p:cNvPr>
              <p:cNvSpPr/>
              <p:nvPr/>
            </p:nvSpPr>
            <p:spPr>
              <a:xfrm>
                <a:off x="551854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9D38DFF6-E74E-C3BD-6D92-6ADA0BADC2C4}"/>
                  </a:ext>
                </a:extLst>
              </p:cNvPr>
              <p:cNvCxnSpPr>
                <a:cxnSpLocks/>
                <a:stCxn id="149" idx="0"/>
                <a:endCxn id="150" idx="2"/>
              </p:cNvCxnSpPr>
              <p:nvPr/>
            </p:nvCxnSpPr>
            <p:spPr>
              <a:xfrm flipV="1">
                <a:off x="577974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6A80160D-098D-D337-98BE-336E933B7726}"/>
                  </a:ext>
                </a:extLst>
              </p:cNvPr>
              <p:cNvCxnSpPr>
                <a:cxnSpLocks/>
                <a:stCxn id="144" idx="3"/>
                <a:endCxn id="150" idx="1"/>
              </p:cNvCxnSpPr>
              <p:nvPr/>
            </p:nvCxnSpPr>
            <p:spPr>
              <a:xfrm>
                <a:off x="5118190" y="4535873"/>
                <a:ext cx="400352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화살표 연결선 153">
                <a:extLst>
                  <a:ext uri="{FF2B5EF4-FFF2-40B4-BE49-F238E27FC236}">
                    <a16:creationId xmlns:a16="http://schemas.microsoft.com/office/drawing/2014/main" id="{E08361C9-9E03-1214-636E-A0387D073381}"/>
                  </a:ext>
                </a:extLst>
              </p:cNvPr>
              <p:cNvCxnSpPr>
                <a:cxnSpLocks/>
                <a:stCxn id="150" idx="0"/>
                <a:endCxn id="151" idx="2"/>
              </p:cNvCxnSpPr>
              <p:nvPr/>
            </p:nvCxnSpPr>
            <p:spPr>
              <a:xfrm flipV="1">
                <a:off x="577974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97E07F54-D5A2-B041-54AD-961B1452AD80}"/>
                  </a:ext>
                </a:extLst>
              </p:cNvPr>
              <p:cNvSpPr/>
              <p:nvPr/>
            </p:nvSpPr>
            <p:spPr>
              <a:xfrm>
                <a:off x="6440018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3695B4E0-9000-2DD4-655A-0E6BB7D34B97}"/>
                  </a:ext>
                </a:extLst>
              </p:cNvPr>
              <p:cNvSpPr/>
              <p:nvPr/>
            </p:nvSpPr>
            <p:spPr>
              <a:xfrm>
                <a:off x="6440018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429FC6DE-5F89-E45E-E358-22BBB4D12EFE}"/>
                  </a:ext>
                </a:extLst>
              </p:cNvPr>
              <p:cNvSpPr/>
              <p:nvPr/>
            </p:nvSpPr>
            <p:spPr>
              <a:xfrm>
                <a:off x="6440018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7C200C8E-295C-4B5B-E24D-A75AFA5D3C3A}"/>
                  </a:ext>
                </a:extLst>
              </p:cNvPr>
              <p:cNvCxnSpPr>
                <a:cxnSpLocks/>
                <a:stCxn id="155" idx="0"/>
                <a:endCxn id="156" idx="2"/>
              </p:cNvCxnSpPr>
              <p:nvPr/>
            </p:nvCxnSpPr>
            <p:spPr>
              <a:xfrm flipV="1">
                <a:off x="6701222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3D490C1A-C4D6-BF59-B1A9-B422EACE88C6}"/>
                  </a:ext>
                </a:extLst>
              </p:cNvPr>
              <p:cNvCxnSpPr>
                <a:cxnSpLocks/>
                <a:stCxn id="150" idx="3"/>
                <a:endCxn id="156" idx="1"/>
              </p:cNvCxnSpPr>
              <p:nvPr/>
            </p:nvCxnSpPr>
            <p:spPr>
              <a:xfrm>
                <a:off x="6040949" y="4535873"/>
                <a:ext cx="399069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52E53E83-6AE4-6AB3-E34F-C9D497D78E95}"/>
                  </a:ext>
                </a:extLst>
              </p:cNvPr>
              <p:cNvCxnSpPr>
                <a:cxnSpLocks/>
                <a:stCxn id="156" idx="0"/>
                <a:endCxn id="157" idx="2"/>
              </p:cNvCxnSpPr>
              <p:nvPr/>
            </p:nvCxnSpPr>
            <p:spPr>
              <a:xfrm flipV="1">
                <a:off x="6701222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BC74F55C-FC61-76D8-3E4D-E5720F951A97}"/>
              </a:ext>
            </a:extLst>
          </p:cNvPr>
          <p:cNvSpPr txBox="1"/>
          <p:nvPr/>
        </p:nvSpPr>
        <p:spPr>
          <a:xfrm>
            <a:off x="6593429" y="2213134"/>
            <a:ext cx="51710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HHEEELLLLLOOO</a:t>
            </a:r>
            <a:endParaRPr lang="ko-KR" altLang="en-US" sz="4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B1C3338-DBA6-212B-8C97-90BFEFCA5BAE}"/>
              </a:ext>
            </a:extLst>
          </p:cNvPr>
          <p:cNvSpPr txBox="1"/>
          <p:nvPr/>
        </p:nvSpPr>
        <p:spPr>
          <a:xfrm>
            <a:off x="6912340" y="4734917"/>
            <a:ext cx="44776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Blank ‘-’ 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추가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!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80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A9A4B-9351-89CB-4E2D-C186FC500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B86949-D6FE-0BDF-B040-84F4B36A3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48A159-AC1E-A769-87E7-CCED57A181D0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CTC </a:t>
            </a:r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(Connectionist Temporal Classification)</a:t>
            </a:r>
            <a:endParaRPr lang="ko-KR" altLang="en-US" sz="4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21DE2E3-6C7E-2397-D8D5-00E3497CA851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3BF1DA3-6792-BE2C-3006-AD7AD881A26F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9EB3DF6-7F26-3BD9-E500-9CDA1D00654C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DE564578-90D1-F1EA-0F15-3BBC3D4A012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D8613DC0-ABEB-AC98-820F-F287DCAD7D7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896B7A3F-4831-F11A-DA42-FBFAE023200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FB2E7415-EA21-4AB0-DA1A-9E18DDCC41E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E1662D6F-6D52-9BD3-1700-B7EDA81F143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4350DB16-6EC4-C471-FC8C-B3116CE49F2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309E6B19-D102-C810-D56D-1BC8FDFE1B0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B4D6D84F-205B-F35A-DF01-78DE3F3D722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D6FF41BE-4800-E106-C941-F722B98F6E5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1BECEAC-4982-17E1-FB6F-CD268338C46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C5732E8-455C-7C47-B6AB-5FCEBE8E66B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C26F399-A433-58E2-D4EF-8F804527425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F84F89D9-60F6-731F-8FE4-01CC9E58F17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FAB5073D-597E-62D7-17DC-9F52FABB896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D67E9760-28EE-6EA6-4F28-B703FD035B2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DB5B163-7DDB-6824-7052-D8F44662185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0FA3C3D-AFE5-9C89-6E22-FA4A34FA477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EA15E5B5-F303-D061-AAC6-EF32E881D25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EBF63EF-5810-941A-CE6F-181C52FD7DCE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E801110-DCD0-6A51-A2C6-A6D4036D6FB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4A315EE-C529-278E-D531-A212EE69C30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65659CC4-8F5C-7255-6A5A-041CED3E3F0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0D3D0F5-FA8D-A858-94B5-E3F51E21400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7E3BC54A-F2AF-2A25-5F94-5FA03E526E9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337642CA-F752-BBDD-99B4-5596766892B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FEE25D9-8E2F-E130-3FF5-9C88F74733E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F322BD2F-80B2-54B1-7ACA-0146ED1EBAA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C01AD77F-EACB-9937-703B-AA160DC6076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B0300C7-A906-4CB5-C156-59E16513C48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0973C0AA-CC8E-C86D-5B0D-CD5D917D2CF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C927BA00-E793-8D38-3864-EE766B5A984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2EC8BB6D-B8C9-351C-CDDA-975B1BABA8A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4DF1EE4F-1046-4047-2EFE-DFDEA553B30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FE21E06D-A158-BF6E-B728-69DB97214E8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6A636ACD-A0CB-779F-42D1-CAAE965FA49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DCE3809B-6085-ADAB-BA1F-BD74F40E829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912A6314-2A1E-DC8B-448E-6631AF78C5E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934D982-5F45-6917-8285-B103A911740E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9D652F2-B33D-9BFF-F427-552DFDB3B609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A77EB9B-7202-DA70-93A6-82D8743EB35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2F5BA554-5FE7-E571-B920-5E218EED3B4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47179AAC-F315-F327-ED52-AABFFF8C0D6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94BDFA3F-E2B9-BBB0-CD37-0927499E7FF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1DB9AC7E-9903-5263-D0CF-2088C4A61DF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E32998AB-165B-B61B-9181-F55AFB03E1B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00C2BC4D-57C6-6890-407C-B64F078A66F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C0A21AE2-8846-3E33-6747-4AAFE1528CC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A9D75AD6-E235-A3EC-728F-D4AD9E8EFA7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A2B66711-A196-FAF1-0DE9-3427F5F5CE3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4A42307A-3021-856A-1034-1257D592413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57560A3-8DE8-E5C0-A70C-927CB032075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7C28CF49-138D-3160-7864-5BC5511051D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6ECD630-73F5-CF63-1403-8863DFD3B0C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1228868D-C605-ED93-017A-0535DCF87CC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B34049E-3CD0-3774-E094-E836CD24666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2EDB1D5-C209-1E0B-768F-44958EA0353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309FD1CE-EC2A-748B-0B0A-CA48BBC6174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A26A4BF0-672A-43E0-454F-D7A21D42DF8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369F4817-5D0E-3105-5E3A-EA8774C49F8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E038BCAB-E070-F749-F474-32068AF52C6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098F3B9D-0C18-BEA8-824B-1BBC3F31106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765E8DFE-730A-7722-EB17-925A0942CAF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434CCB3-A7CD-3CB2-8F91-28688BC1CCA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574F990-14A4-9A50-3707-1DD9F70773A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FA5F21FA-2E7E-F863-E195-843555ADD5B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0D74118-E242-E441-641D-B10645057CC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DCBF1C93-1F7F-A1A6-0A20-80F1A13708A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AD0DA22-9225-9894-1B73-CD20963B36E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942A82BC-0CAC-C5AA-A704-0931D8F8C73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1B802228-4F1C-5706-8BFC-2DA72C7C9BE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29E14D79-1AAB-1453-19A8-F1862C7AC5F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9E7E1BB1-AD81-3393-9D08-C53FE722070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075FED3-6D22-FED7-64F1-6E0495808B6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E6D2ACBF-4603-9934-16F4-15729C79F4E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604BF760-1639-2535-2B2A-F69F8394C82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8431CB21-5505-3C20-4343-C41CF865575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55238BB-30C4-79E3-D68F-E0C334C72053}"/>
              </a:ext>
            </a:extLst>
          </p:cNvPr>
          <p:cNvSpPr txBox="1"/>
          <p:nvPr/>
        </p:nvSpPr>
        <p:spPr>
          <a:xfrm>
            <a:off x="324143" y="1200049"/>
            <a:ext cx="6707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Connectionist Temporal Classification: Labelling Unsegmented Sequence Data with Recurrent Neural Networks </a:t>
            </a:r>
            <a:endParaRPr lang="ko-KR" altLang="en-US" sz="10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2561C4C6-FFB5-87EE-9504-59F0FCB23AEF}"/>
              </a:ext>
            </a:extLst>
          </p:cNvPr>
          <p:cNvSpPr txBox="1"/>
          <p:nvPr/>
        </p:nvSpPr>
        <p:spPr>
          <a:xfrm>
            <a:off x="1314572" y="2213134"/>
            <a:ext cx="451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-HEEE-LL-LLOOOO--</a:t>
            </a:r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770718-3B22-130F-D57B-31A5E5030D98}"/>
              </a:ext>
            </a:extLst>
          </p:cNvPr>
          <p:cNvSpPr txBox="1"/>
          <p:nvPr/>
        </p:nvSpPr>
        <p:spPr>
          <a:xfrm>
            <a:off x="1314572" y="2844225"/>
            <a:ext cx="4435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-HE-L-LOO--------</a:t>
            </a:r>
            <a:endParaRPr lang="ko-KR" altLang="en-US" sz="3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9645C45-CE16-1CB1-8EFE-2BFEC36FA076}"/>
              </a:ext>
            </a:extLst>
          </p:cNvPr>
          <p:cNvSpPr txBox="1"/>
          <p:nvPr/>
        </p:nvSpPr>
        <p:spPr>
          <a:xfrm>
            <a:off x="1314572" y="3510808"/>
            <a:ext cx="4328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-HEEE-LLLL-LO----</a:t>
            </a:r>
            <a:endParaRPr lang="ko-KR" altLang="en-US" sz="3200" dirty="0"/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93DB761-D26B-0B95-7DB2-E1AC28314BB7}"/>
              </a:ext>
            </a:extLst>
          </p:cNvPr>
          <p:cNvGrpSpPr/>
          <p:nvPr/>
        </p:nvGrpSpPr>
        <p:grpSpPr>
          <a:xfrm>
            <a:off x="746450" y="2012208"/>
            <a:ext cx="5591718" cy="3830320"/>
            <a:chOff x="1361440" y="2621280"/>
            <a:chExt cx="5591718" cy="3830320"/>
          </a:xfrm>
        </p:grpSpPr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C879E8BF-715B-9DFD-1BD7-4DE98ABB60BD}"/>
                </a:ext>
              </a:extLst>
            </p:cNvPr>
            <p:cNvSpPr/>
            <p:nvPr/>
          </p:nvSpPr>
          <p:spPr>
            <a:xfrm>
              <a:off x="1361440" y="2621280"/>
              <a:ext cx="5591718" cy="3830320"/>
            </a:xfrm>
            <a:prstGeom prst="roundRect">
              <a:avLst>
                <a:gd name="adj" fmla="val 465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2FF46979-E86F-7AB4-113A-AECD7E0433DD}"/>
                </a:ext>
              </a:extLst>
            </p:cNvPr>
            <p:cNvGrpSpPr/>
            <p:nvPr/>
          </p:nvGrpSpPr>
          <p:grpSpPr>
            <a:xfrm>
              <a:off x="1538280" y="2759560"/>
              <a:ext cx="5168080" cy="3574575"/>
              <a:chOff x="1794345" y="2748585"/>
              <a:chExt cx="5168080" cy="357457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5D65BD64-98AE-E157-6CC8-E706DF346678}"/>
                  </a:ext>
                </a:extLst>
              </p:cNvPr>
              <p:cNvSpPr/>
              <p:nvPr/>
            </p:nvSpPr>
            <p:spPr>
              <a:xfrm>
                <a:off x="1794345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03D825D4-830E-73B0-3CBD-A03A53FE1723}"/>
                  </a:ext>
                </a:extLst>
              </p:cNvPr>
              <p:cNvSpPr/>
              <p:nvPr/>
            </p:nvSpPr>
            <p:spPr>
              <a:xfrm>
                <a:off x="271973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2C2F8857-E825-5D4D-70BC-ED9BC95FA9C1}"/>
                  </a:ext>
                </a:extLst>
              </p:cNvPr>
              <p:cNvSpPr/>
              <p:nvPr/>
            </p:nvSpPr>
            <p:spPr>
              <a:xfrm>
                <a:off x="36449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B8A118B1-CE32-5689-8D6A-B3F69CB83038}"/>
                  </a:ext>
                </a:extLst>
              </p:cNvPr>
              <p:cNvSpPr/>
              <p:nvPr/>
            </p:nvSpPr>
            <p:spPr>
              <a:xfrm>
                <a:off x="1794345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6382E9BA-687C-1CE7-BFAD-6864FE73781B}"/>
                  </a:ext>
                </a:extLst>
              </p:cNvPr>
              <p:cNvSpPr/>
              <p:nvPr/>
            </p:nvSpPr>
            <p:spPr>
              <a:xfrm>
                <a:off x="271973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5DB99ED7-045A-9B68-7511-971FE9C8833A}"/>
                  </a:ext>
                </a:extLst>
              </p:cNvPr>
              <p:cNvSpPr/>
              <p:nvPr/>
            </p:nvSpPr>
            <p:spPr>
              <a:xfrm>
                <a:off x="36449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0101BA41-511A-B148-EF5C-B071B01CE693}"/>
                  </a:ext>
                </a:extLst>
              </p:cNvPr>
              <p:cNvSpPr/>
              <p:nvPr/>
            </p:nvSpPr>
            <p:spPr>
              <a:xfrm>
                <a:off x="1794345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264A552-B96B-7818-7E58-255CC1226A4D}"/>
                  </a:ext>
                </a:extLst>
              </p:cNvPr>
              <p:cNvSpPr/>
              <p:nvPr/>
            </p:nvSpPr>
            <p:spPr>
              <a:xfrm>
                <a:off x="271973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D4E6BC5-C176-EEDD-66F6-C2A495AE73A5}"/>
                  </a:ext>
                </a:extLst>
              </p:cNvPr>
              <p:cNvSpPr/>
              <p:nvPr/>
            </p:nvSpPr>
            <p:spPr>
              <a:xfrm>
                <a:off x="36449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BA28A262-9D0D-6580-A6E4-35DE91FB8A09}"/>
                  </a:ext>
                </a:extLst>
              </p:cNvPr>
              <p:cNvCxnSpPr>
                <a:stCxn id="47" idx="0"/>
                <a:endCxn id="50" idx="2"/>
              </p:cNvCxnSpPr>
              <p:nvPr/>
            </p:nvCxnSpPr>
            <p:spPr>
              <a:xfrm flipV="1">
                <a:off x="2055549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70605BAA-3D63-5191-1E50-3C00CDCB422E}"/>
                  </a:ext>
                </a:extLst>
              </p:cNvPr>
              <p:cNvCxnSpPr>
                <a:cxnSpLocks/>
                <a:stCxn id="48" idx="0"/>
                <a:endCxn id="51" idx="2"/>
              </p:cNvCxnSpPr>
              <p:nvPr/>
            </p:nvCxnSpPr>
            <p:spPr>
              <a:xfrm flipV="1">
                <a:off x="298093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C08E301E-0442-16E7-49D5-5C8ABD773581}"/>
                  </a:ext>
                </a:extLst>
              </p:cNvPr>
              <p:cNvCxnSpPr>
                <a:cxnSpLocks/>
                <a:stCxn id="49" idx="0"/>
                <a:endCxn id="52" idx="2"/>
              </p:cNvCxnSpPr>
              <p:nvPr/>
            </p:nvCxnSpPr>
            <p:spPr>
              <a:xfrm flipV="1">
                <a:off x="39061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CB756FED-B16F-141C-C6D0-86ADF4A7421D}"/>
                  </a:ext>
                </a:extLst>
              </p:cNvPr>
              <p:cNvCxnSpPr>
                <a:cxnSpLocks/>
                <a:stCxn id="50" idx="3"/>
                <a:endCxn id="51" idx="1"/>
              </p:cNvCxnSpPr>
              <p:nvPr/>
            </p:nvCxnSpPr>
            <p:spPr>
              <a:xfrm>
                <a:off x="2316752" y="4535873"/>
                <a:ext cx="402980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6410277E-2E04-EC62-0EA8-EE98F88D01F0}"/>
                  </a:ext>
                </a:extLst>
              </p:cNvPr>
              <p:cNvCxnSpPr>
                <a:cxnSpLocks/>
                <a:stCxn id="51" idx="3"/>
                <a:endCxn id="52" idx="1"/>
              </p:cNvCxnSpPr>
              <p:nvPr/>
            </p:nvCxnSpPr>
            <p:spPr>
              <a:xfrm>
                <a:off x="3242139" y="4535873"/>
                <a:ext cx="40284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01B40EA7-AEB0-C965-B35C-63E3DC957EB0}"/>
                  </a:ext>
                </a:extLst>
              </p:cNvPr>
              <p:cNvCxnSpPr>
                <a:cxnSpLocks/>
                <a:stCxn id="50" idx="0"/>
                <a:endCxn id="53" idx="2"/>
              </p:cNvCxnSpPr>
              <p:nvPr/>
            </p:nvCxnSpPr>
            <p:spPr>
              <a:xfrm flipV="1">
                <a:off x="2055549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0A4AB758-1F88-6FB4-4587-1804BA78222C}"/>
                  </a:ext>
                </a:extLst>
              </p:cNvPr>
              <p:cNvCxnSpPr>
                <a:cxnSpLocks/>
                <a:stCxn id="51" idx="0"/>
                <a:endCxn id="54" idx="2"/>
              </p:cNvCxnSpPr>
              <p:nvPr/>
            </p:nvCxnSpPr>
            <p:spPr>
              <a:xfrm flipV="1">
                <a:off x="298093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787D3C60-EBC4-3861-D0F5-BF7E39222C52}"/>
                  </a:ext>
                </a:extLst>
              </p:cNvPr>
              <p:cNvCxnSpPr>
                <a:cxnSpLocks/>
                <a:stCxn id="52" idx="0"/>
                <a:endCxn id="55" idx="2"/>
              </p:cNvCxnSpPr>
              <p:nvPr/>
            </p:nvCxnSpPr>
            <p:spPr>
              <a:xfrm flipV="1">
                <a:off x="39061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1FB3927B-5815-7864-790C-5130B520DDEE}"/>
                  </a:ext>
                </a:extLst>
              </p:cNvPr>
              <p:cNvSpPr/>
              <p:nvPr/>
            </p:nvSpPr>
            <p:spPr>
              <a:xfrm>
                <a:off x="45957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66C87A49-40B1-0E56-5C17-B81DAA4F2742}"/>
                  </a:ext>
                </a:extLst>
              </p:cNvPr>
              <p:cNvSpPr/>
              <p:nvPr/>
            </p:nvSpPr>
            <p:spPr>
              <a:xfrm>
                <a:off x="45957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4E33BBE9-3222-4D5C-F07A-B4C50D44C949}"/>
                  </a:ext>
                </a:extLst>
              </p:cNvPr>
              <p:cNvSpPr/>
              <p:nvPr/>
            </p:nvSpPr>
            <p:spPr>
              <a:xfrm>
                <a:off x="45957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917A3393-6AE6-937F-3079-CB7ED7E13A74}"/>
                  </a:ext>
                </a:extLst>
              </p:cNvPr>
              <p:cNvCxnSpPr>
                <a:cxnSpLocks/>
                <a:stCxn id="143" idx="0"/>
                <a:endCxn id="144" idx="2"/>
              </p:cNvCxnSpPr>
              <p:nvPr/>
            </p:nvCxnSpPr>
            <p:spPr>
              <a:xfrm flipV="1">
                <a:off x="48569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0C1E3C88-63C2-BE17-C1AB-95B7768CC37D}"/>
                  </a:ext>
                </a:extLst>
              </p:cNvPr>
              <p:cNvCxnSpPr>
                <a:cxnSpLocks/>
                <a:endCxn id="144" idx="1"/>
              </p:cNvCxnSpPr>
              <p:nvPr/>
            </p:nvCxnSpPr>
            <p:spPr>
              <a:xfrm>
                <a:off x="4167390" y="4535873"/>
                <a:ext cx="428393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642DF50C-6A81-CE5D-FAC5-D5AEEA0A8C7B}"/>
                  </a:ext>
                </a:extLst>
              </p:cNvPr>
              <p:cNvCxnSpPr>
                <a:cxnSpLocks/>
                <a:stCxn id="144" idx="0"/>
                <a:endCxn id="145" idx="2"/>
              </p:cNvCxnSpPr>
              <p:nvPr/>
            </p:nvCxnSpPr>
            <p:spPr>
              <a:xfrm flipV="1">
                <a:off x="48569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41E2B4EF-FA2F-059B-BCF2-B166FE406091}"/>
                  </a:ext>
                </a:extLst>
              </p:cNvPr>
              <p:cNvSpPr/>
              <p:nvPr/>
            </p:nvSpPr>
            <p:spPr>
              <a:xfrm>
                <a:off x="551854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9C60EFEB-FB6E-9806-185F-95C7F5268720}"/>
                  </a:ext>
                </a:extLst>
              </p:cNvPr>
              <p:cNvSpPr/>
              <p:nvPr/>
            </p:nvSpPr>
            <p:spPr>
              <a:xfrm>
                <a:off x="551854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53FBCB49-E244-7ABF-E493-412D2889A7FD}"/>
                  </a:ext>
                </a:extLst>
              </p:cNvPr>
              <p:cNvSpPr/>
              <p:nvPr/>
            </p:nvSpPr>
            <p:spPr>
              <a:xfrm>
                <a:off x="551854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12A035DD-3FAF-8BF8-A7F5-669CE7E9CF0F}"/>
                  </a:ext>
                </a:extLst>
              </p:cNvPr>
              <p:cNvCxnSpPr>
                <a:cxnSpLocks/>
                <a:stCxn id="149" idx="0"/>
                <a:endCxn id="150" idx="2"/>
              </p:cNvCxnSpPr>
              <p:nvPr/>
            </p:nvCxnSpPr>
            <p:spPr>
              <a:xfrm flipV="1">
                <a:off x="577974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50BE5779-4A72-1631-EDC7-FED36E36081E}"/>
                  </a:ext>
                </a:extLst>
              </p:cNvPr>
              <p:cNvCxnSpPr>
                <a:cxnSpLocks/>
                <a:stCxn id="144" idx="3"/>
                <a:endCxn id="150" idx="1"/>
              </p:cNvCxnSpPr>
              <p:nvPr/>
            </p:nvCxnSpPr>
            <p:spPr>
              <a:xfrm>
                <a:off x="5118190" y="4535873"/>
                <a:ext cx="400352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화살표 연결선 153">
                <a:extLst>
                  <a:ext uri="{FF2B5EF4-FFF2-40B4-BE49-F238E27FC236}">
                    <a16:creationId xmlns:a16="http://schemas.microsoft.com/office/drawing/2014/main" id="{10BC7DDB-0F2E-233B-4081-FCC6A58C421F}"/>
                  </a:ext>
                </a:extLst>
              </p:cNvPr>
              <p:cNvCxnSpPr>
                <a:cxnSpLocks/>
                <a:stCxn id="150" idx="0"/>
                <a:endCxn id="151" idx="2"/>
              </p:cNvCxnSpPr>
              <p:nvPr/>
            </p:nvCxnSpPr>
            <p:spPr>
              <a:xfrm flipV="1">
                <a:off x="577974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80493FCC-3B50-D637-B4E0-B86C5B49959B}"/>
                  </a:ext>
                </a:extLst>
              </p:cNvPr>
              <p:cNvSpPr/>
              <p:nvPr/>
            </p:nvSpPr>
            <p:spPr>
              <a:xfrm>
                <a:off x="6440018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9B439213-D39B-FDCF-013A-8CC2D57CE9ED}"/>
                  </a:ext>
                </a:extLst>
              </p:cNvPr>
              <p:cNvSpPr/>
              <p:nvPr/>
            </p:nvSpPr>
            <p:spPr>
              <a:xfrm>
                <a:off x="6440018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B229D817-0AD3-C149-4328-28DD7796B84A}"/>
                  </a:ext>
                </a:extLst>
              </p:cNvPr>
              <p:cNvSpPr/>
              <p:nvPr/>
            </p:nvSpPr>
            <p:spPr>
              <a:xfrm>
                <a:off x="6440018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74B546E7-E42C-A41B-6BF8-106C42793E1A}"/>
                  </a:ext>
                </a:extLst>
              </p:cNvPr>
              <p:cNvCxnSpPr>
                <a:cxnSpLocks/>
                <a:stCxn id="155" idx="0"/>
                <a:endCxn id="156" idx="2"/>
              </p:cNvCxnSpPr>
              <p:nvPr/>
            </p:nvCxnSpPr>
            <p:spPr>
              <a:xfrm flipV="1">
                <a:off x="6701222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9E109127-D722-0812-E65F-525AB242DDB1}"/>
                  </a:ext>
                </a:extLst>
              </p:cNvPr>
              <p:cNvCxnSpPr>
                <a:cxnSpLocks/>
                <a:stCxn id="150" idx="3"/>
                <a:endCxn id="156" idx="1"/>
              </p:cNvCxnSpPr>
              <p:nvPr/>
            </p:nvCxnSpPr>
            <p:spPr>
              <a:xfrm>
                <a:off x="6040949" y="4535873"/>
                <a:ext cx="399069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4974A0DC-0FCB-F7C2-E40B-A640125AA7B9}"/>
                  </a:ext>
                </a:extLst>
              </p:cNvPr>
              <p:cNvCxnSpPr>
                <a:cxnSpLocks/>
                <a:stCxn id="156" idx="0"/>
                <a:endCxn id="157" idx="2"/>
              </p:cNvCxnSpPr>
              <p:nvPr/>
            </p:nvCxnSpPr>
            <p:spPr>
              <a:xfrm flipV="1">
                <a:off x="6701222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855955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8161B-8F6A-6072-DFB6-632865678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6628A40-70DC-B318-700D-CAD37979F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E0FF402-147F-1D37-D1A3-AB8C6DC5C105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CTC </a:t>
            </a:r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(Connectionist Temporal Classification)</a:t>
            </a:r>
            <a:endParaRPr lang="ko-KR" altLang="en-US" sz="4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463611D-55F9-6CA5-1970-72F3B855A3E8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063258E-3C42-1B86-EA1D-6BC87BDEB87B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46F0C84-6BA0-B7B6-F4AE-BA5BD0AC241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11C3E589-F997-9D8E-9C09-316C78562B3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3688F53-611C-89A6-1B56-997A8569C19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2C9FEFD3-985E-7592-9D10-46B959D0CB9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11BA74E-91D5-3628-F766-C79CD0D142E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C99E0198-4D53-B168-2950-8E81E5C516E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90FB4170-5AAD-FE3E-A592-72FCE52C1CC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175E236E-BEE0-B38D-3B69-EE5E632AEBD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14422FD-D119-87F9-59CC-559B477A7C4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5992D9AF-53D4-DE18-BEA7-55F3AC51DC8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DFF72B8B-2477-2371-2F9A-081A63EB89C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22ED17F-5C86-E323-09B1-6DC0A292863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D1A5D36F-A26C-CB36-6E9E-627A6DD9F7A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2C7B7123-0F69-9018-C846-7E0E5D00E6D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8F8E226D-05EE-D5D0-90D7-50ECC6AC8B1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4BE7714F-FA17-EBED-B3C0-E99F1063364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878D25AA-DC9A-33FD-BF65-DA4A829B2A1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59B1A05-78B7-768F-10CC-92C137EAB4A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FC446AFB-31DB-4EC3-B5DF-3AB0A7025FB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9D71E0F-B796-AE87-808D-214AE495A94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B3A7F1F-66F0-5552-EFD7-743A9F26450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0AEF30CC-88A5-570A-D957-9405CA08CBB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17CC9CA-E119-C822-03EB-58E05727A84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F444F19-7FFE-D4F5-6999-208C6A5052A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603F800-8919-2A0D-8C92-3EAFA717761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0C80098-9808-1665-C221-2CB7B4C5DE3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D856A3A8-D9C5-AA78-B010-B9B21BC3B74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83B97B6D-98CA-749F-B90A-71959F4018A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88A69A1C-CB7A-6ABD-CFC9-ABA6CAF6C57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403C44D-E3AC-06C6-E68F-702AF10244E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DCA5FE47-B0A0-B770-5AD2-DF4BF1F140C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6A68EA61-1929-9478-62D6-0D2A1DACF0D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A80690C-D3D2-BAF1-2A0F-DAA37AAE023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5A6EA75B-D243-EE06-B4B8-76469993E61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098B4E4-338B-6830-B8BE-BCF158DBF3D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F13406B-6175-4061-E31F-A0EA55DDEEC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5BA588A-6977-C857-2DAB-64F09EE62C4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988DD23F-4944-0C74-831C-B826B251AA0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5F17B3E-B12F-D435-0060-E8418AED7A54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A9A8BE9A-9128-BA98-0855-1CFC4449E9A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615EC77B-F47F-D350-3502-1FB196EEE76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4D73264-67B7-76EF-974F-1F6C593CCE1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25CA304-26C8-ABFB-6490-21595A159F7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613C88B5-A5DE-F334-9A69-AC05D2B2F9A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009D319B-21D7-91BB-995B-E48D24CE0E1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2B5D4BC-3E28-E500-D639-44063834799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22141C9F-4E19-9574-CF41-3377A453E6F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9DF5633-D9AD-AC1B-490B-F4309FF4CE1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B401FE68-9787-4A8A-5ABE-9FFC4BE65D1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7C85FD0A-A81F-6F68-CE10-05C42C0EBD5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A92EE10C-D11F-85CD-0993-A2297C2746B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D765BCB3-298E-7830-5B5A-D0610367655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736C9221-2CEA-84F1-4244-1D0C4D2B346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AEDEC37D-52B0-F7F0-7FE6-C14F06E37AD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0772C9D0-52F5-3828-7553-E72CED5EC9A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0B6AD017-D8FF-8BA4-0DC6-5C0449E7AA2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F17CD781-496A-7F9E-A693-2A4FE5690D4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24192A10-C3B0-AC12-F44C-AFEAC35DD5F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237B869-993D-F527-12EC-D620C48CCF4E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A23D98F5-7375-38AD-1AA5-9F063BDE453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FC310EDC-B797-33B9-6A7C-6EEFD923A10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28D4234E-9ABE-17C5-BA47-173B8AD5462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668ADC07-2001-BC83-D7B5-75203DA83C9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21D9A68D-8D3B-4707-2C5B-A60F6D00C83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CDC864DE-23A2-B14B-989E-AE9431739F9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63102537-F3EE-526B-38B3-E4A49F91612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868A45F9-DE4F-32B0-0824-938009C430D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E7B078B6-CD44-3187-9166-09211AB4110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8DDB1AF4-DF17-A61F-31C9-49EE5805CFB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8BC9735E-41B8-79DD-39B1-D6C6539B5CF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1A4161B9-D7C0-F3DC-96CD-5D1ECCBBACE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911A58EF-6862-9281-0C3C-473696CD30B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08E881E1-E40A-F100-4F4B-6D09740F1D3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21CADFC8-80A8-7100-713C-77E510BC897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402081EF-E5BF-46E2-15F6-CC811D6DEBC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DAEADAA8-B71F-0BEA-2026-5F64AE1E564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E722771C-48F6-5D1F-CE9A-4F383419DF0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ABE27E9-1644-1991-A9A0-15C96C3CF96F}"/>
              </a:ext>
            </a:extLst>
          </p:cNvPr>
          <p:cNvSpPr txBox="1"/>
          <p:nvPr/>
        </p:nvSpPr>
        <p:spPr>
          <a:xfrm>
            <a:off x="324143" y="1200049"/>
            <a:ext cx="6707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Connectionist Temporal Classification: Labelling Unsegmented Sequence Data with Recurrent Neural Networks </a:t>
            </a:r>
            <a:endParaRPr lang="ko-KR" altLang="en-US" sz="10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186FBA7-97C7-CCA2-1BBB-36A9A5A17D99}"/>
              </a:ext>
            </a:extLst>
          </p:cNvPr>
          <p:cNvSpPr txBox="1"/>
          <p:nvPr/>
        </p:nvSpPr>
        <p:spPr>
          <a:xfrm>
            <a:off x="6912340" y="2213134"/>
            <a:ext cx="451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-HEEE-LL-LLOOOO--</a:t>
            </a:r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2DE2AD-0451-FEB9-78CD-F9F5B1DF1AA3}"/>
              </a:ext>
            </a:extLst>
          </p:cNvPr>
          <p:cNvSpPr txBox="1"/>
          <p:nvPr/>
        </p:nvSpPr>
        <p:spPr>
          <a:xfrm>
            <a:off x="1314572" y="2844225"/>
            <a:ext cx="4435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-HE-L-LOO--------</a:t>
            </a:r>
            <a:endParaRPr lang="ko-KR" altLang="en-US" sz="3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2FE692B-72CD-B05A-F055-B839CF4FB3A6}"/>
              </a:ext>
            </a:extLst>
          </p:cNvPr>
          <p:cNvSpPr txBox="1"/>
          <p:nvPr/>
        </p:nvSpPr>
        <p:spPr>
          <a:xfrm>
            <a:off x="1314572" y="3510808"/>
            <a:ext cx="4328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-HEEE-LLLL-LO----</a:t>
            </a:r>
            <a:endParaRPr lang="ko-KR" altLang="en-US" sz="3200" dirty="0"/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94BC2CF1-17F4-36E8-936E-298F4EE82D83}"/>
              </a:ext>
            </a:extLst>
          </p:cNvPr>
          <p:cNvGrpSpPr/>
          <p:nvPr/>
        </p:nvGrpSpPr>
        <p:grpSpPr>
          <a:xfrm>
            <a:off x="746450" y="2012208"/>
            <a:ext cx="5591718" cy="3830320"/>
            <a:chOff x="1361440" y="2621280"/>
            <a:chExt cx="5591718" cy="3830320"/>
          </a:xfrm>
        </p:grpSpPr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FA8E56CB-B7B2-CADE-18C8-8B64B0C3C213}"/>
                </a:ext>
              </a:extLst>
            </p:cNvPr>
            <p:cNvSpPr/>
            <p:nvPr/>
          </p:nvSpPr>
          <p:spPr>
            <a:xfrm>
              <a:off x="1361440" y="2621280"/>
              <a:ext cx="5591718" cy="3830320"/>
            </a:xfrm>
            <a:prstGeom prst="roundRect">
              <a:avLst>
                <a:gd name="adj" fmla="val 465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05BA8AF8-672A-666D-E142-24064ACBBD0E}"/>
                </a:ext>
              </a:extLst>
            </p:cNvPr>
            <p:cNvGrpSpPr/>
            <p:nvPr/>
          </p:nvGrpSpPr>
          <p:grpSpPr>
            <a:xfrm>
              <a:off x="1538280" y="2759560"/>
              <a:ext cx="5168080" cy="3574575"/>
              <a:chOff x="1794345" y="2748585"/>
              <a:chExt cx="5168080" cy="357457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32B54700-7E47-5FE6-9B30-6C3A8D182638}"/>
                  </a:ext>
                </a:extLst>
              </p:cNvPr>
              <p:cNvSpPr/>
              <p:nvPr/>
            </p:nvSpPr>
            <p:spPr>
              <a:xfrm>
                <a:off x="1794345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AE6CC27C-2F04-CA2B-FE78-4426D50A06CD}"/>
                  </a:ext>
                </a:extLst>
              </p:cNvPr>
              <p:cNvSpPr/>
              <p:nvPr/>
            </p:nvSpPr>
            <p:spPr>
              <a:xfrm>
                <a:off x="271973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4E99D07A-B59A-BD0D-E530-3BC4778BB92C}"/>
                  </a:ext>
                </a:extLst>
              </p:cNvPr>
              <p:cNvSpPr/>
              <p:nvPr/>
            </p:nvSpPr>
            <p:spPr>
              <a:xfrm>
                <a:off x="36449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E9CC29B0-7019-1858-D08B-B34919364DD6}"/>
                  </a:ext>
                </a:extLst>
              </p:cNvPr>
              <p:cNvSpPr/>
              <p:nvPr/>
            </p:nvSpPr>
            <p:spPr>
              <a:xfrm>
                <a:off x="1794345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E7A82DA5-AF74-41D2-2258-41325FA7D1AE}"/>
                  </a:ext>
                </a:extLst>
              </p:cNvPr>
              <p:cNvSpPr/>
              <p:nvPr/>
            </p:nvSpPr>
            <p:spPr>
              <a:xfrm>
                <a:off x="271973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69355FEB-4271-7800-F4F7-5E89DACF368A}"/>
                  </a:ext>
                </a:extLst>
              </p:cNvPr>
              <p:cNvSpPr/>
              <p:nvPr/>
            </p:nvSpPr>
            <p:spPr>
              <a:xfrm>
                <a:off x="36449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E214E288-BA75-DA46-6197-F542843DCC2C}"/>
                  </a:ext>
                </a:extLst>
              </p:cNvPr>
              <p:cNvSpPr/>
              <p:nvPr/>
            </p:nvSpPr>
            <p:spPr>
              <a:xfrm>
                <a:off x="1794345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BF28D174-8110-A3A2-5C0B-99568692ECFB}"/>
                  </a:ext>
                </a:extLst>
              </p:cNvPr>
              <p:cNvSpPr/>
              <p:nvPr/>
            </p:nvSpPr>
            <p:spPr>
              <a:xfrm>
                <a:off x="271973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2D4A1780-1EF0-81D8-EADA-50B540894F74}"/>
                  </a:ext>
                </a:extLst>
              </p:cNvPr>
              <p:cNvSpPr/>
              <p:nvPr/>
            </p:nvSpPr>
            <p:spPr>
              <a:xfrm>
                <a:off x="36449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7269C563-8EBF-CF4C-C506-11ED1EE9B222}"/>
                  </a:ext>
                </a:extLst>
              </p:cNvPr>
              <p:cNvCxnSpPr>
                <a:stCxn id="47" idx="0"/>
                <a:endCxn id="50" idx="2"/>
              </p:cNvCxnSpPr>
              <p:nvPr/>
            </p:nvCxnSpPr>
            <p:spPr>
              <a:xfrm flipV="1">
                <a:off x="2055549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B90C9608-24D5-911A-9753-92B7F9464877}"/>
                  </a:ext>
                </a:extLst>
              </p:cNvPr>
              <p:cNvCxnSpPr>
                <a:cxnSpLocks/>
                <a:stCxn id="48" idx="0"/>
                <a:endCxn id="51" idx="2"/>
              </p:cNvCxnSpPr>
              <p:nvPr/>
            </p:nvCxnSpPr>
            <p:spPr>
              <a:xfrm flipV="1">
                <a:off x="298093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143BE255-7C40-1DEA-9E29-A68B64F501DA}"/>
                  </a:ext>
                </a:extLst>
              </p:cNvPr>
              <p:cNvCxnSpPr>
                <a:cxnSpLocks/>
                <a:stCxn id="49" idx="0"/>
                <a:endCxn id="52" idx="2"/>
              </p:cNvCxnSpPr>
              <p:nvPr/>
            </p:nvCxnSpPr>
            <p:spPr>
              <a:xfrm flipV="1">
                <a:off x="39061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FF2E4328-CED8-0D9F-CB57-ACED0719FCF3}"/>
                  </a:ext>
                </a:extLst>
              </p:cNvPr>
              <p:cNvCxnSpPr>
                <a:cxnSpLocks/>
                <a:stCxn id="50" idx="3"/>
                <a:endCxn id="51" idx="1"/>
              </p:cNvCxnSpPr>
              <p:nvPr/>
            </p:nvCxnSpPr>
            <p:spPr>
              <a:xfrm>
                <a:off x="2316752" y="4535873"/>
                <a:ext cx="402980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E6EE2C02-E705-7DDE-3ED6-33BF3E52ED12}"/>
                  </a:ext>
                </a:extLst>
              </p:cNvPr>
              <p:cNvCxnSpPr>
                <a:cxnSpLocks/>
                <a:stCxn id="51" idx="3"/>
                <a:endCxn id="52" idx="1"/>
              </p:cNvCxnSpPr>
              <p:nvPr/>
            </p:nvCxnSpPr>
            <p:spPr>
              <a:xfrm>
                <a:off x="3242139" y="4535873"/>
                <a:ext cx="40284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702319A6-26E6-074E-C17B-D18A9E9ECD3B}"/>
                  </a:ext>
                </a:extLst>
              </p:cNvPr>
              <p:cNvCxnSpPr>
                <a:cxnSpLocks/>
                <a:stCxn id="50" idx="0"/>
                <a:endCxn id="53" idx="2"/>
              </p:cNvCxnSpPr>
              <p:nvPr/>
            </p:nvCxnSpPr>
            <p:spPr>
              <a:xfrm flipV="1">
                <a:off x="2055549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A99429E0-80D9-0FC1-3871-93F720B71014}"/>
                  </a:ext>
                </a:extLst>
              </p:cNvPr>
              <p:cNvCxnSpPr>
                <a:cxnSpLocks/>
                <a:stCxn id="51" idx="0"/>
                <a:endCxn id="54" idx="2"/>
              </p:cNvCxnSpPr>
              <p:nvPr/>
            </p:nvCxnSpPr>
            <p:spPr>
              <a:xfrm flipV="1">
                <a:off x="298093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63D5285E-6B5E-4303-E896-06F626603387}"/>
                  </a:ext>
                </a:extLst>
              </p:cNvPr>
              <p:cNvCxnSpPr>
                <a:cxnSpLocks/>
                <a:stCxn id="52" idx="0"/>
                <a:endCxn id="55" idx="2"/>
              </p:cNvCxnSpPr>
              <p:nvPr/>
            </p:nvCxnSpPr>
            <p:spPr>
              <a:xfrm flipV="1">
                <a:off x="39061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D9E111C5-A6A1-39D7-C73D-5F10A010B25C}"/>
                  </a:ext>
                </a:extLst>
              </p:cNvPr>
              <p:cNvSpPr/>
              <p:nvPr/>
            </p:nvSpPr>
            <p:spPr>
              <a:xfrm>
                <a:off x="45957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F5BF5196-36E8-7741-530B-083642ADD771}"/>
                  </a:ext>
                </a:extLst>
              </p:cNvPr>
              <p:cNvSpPr/>
              <p:nvPr/>
            </p:nvSpPr>
            <p:spPr>
              <a:xfrm>
                <a:off x="45957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F92D99A9-37BF-8FAE-4518-2C9340A649CD}"/>
                  </a:ext>
                </a:extLst>
              </p:cNvPr>
              <p:cNvSpPr/>
              <p:nvPr/>
            </p:nvSpPr>
            <p:spPr>
              <a:xfrm>
                <a:off x="45957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E3FA04AF-8A60-2B08-4A5F-FBAD9847343C}"/>
                  </a:ext>
                </a:extLst>
              </p:cNvPr>
              <p:cNvCxnSpPr>
                <a:cxnSpLocks/>
                <a:stCxn id="143" idx="0"/>
                <a:endCxn id="144" idx="2"/>
              </p:cNvCxnSpPr>
              <p:nvPr/>
            </p:nvCxnSpPr>
            <p:spPr>
              <a:xfrm flipV="1">
                <a:off x="48569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884A436C-D1C0-D16E-FDE8-9B53C21FBF40}"/>
                  </a:ext>
                </a:extLst>
              </p:cNvPr>
              <p:cNvCxnSpPr>
                <a:cxnSpLocks/>
                <a:endCxn id="144" idx="1"/>
              </p:cNvCxnSpPr>
              <p:nvPr/>
            </p:nvCxnSpPr>
            <p:spPr>
              <a:xfrm>
                <a:off x="4167390" y="4535873"/>
                <a:ext cx="428393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46D964AD-E391-E1BA-A86B-A90C505C5A47}"/>
                  </a:ext>
                </a:extLst>
              </p:cNvPr>
              <p:cNvCxnSpPr>
                <a:cxnSpLocks/>
                <a:stCxn id="144" idx="0"/>
                <a:endCxn id="145" idx="2"/>
              </p:cNvCxnSpPr>
              <p:nvPr/>
            </p:nvCxnSpPr>
            <p:spPr>
              <a:xfrm flipV="1">
                <a:off x="48569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0A2D4B2E-7311-A0E8-78E4-A5E84BD71066}"/>
                  </a:ext>
                </a:extLst>
              </p:cNvPr>
              <p:cNvSpPr/>
              <p:nvPr/>
            </p:nvSpPr>
            <p:spPr>
              <a:xfrm>
                <a:off x="551854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80183FDB-F843-9572-3676-2B14C83E07BC}"/>
                  </a:ext>
                </a:extLst>
              </p:cNvPr>
              <p:cNvSpPr/>
              <p:nvPr/>
            </p:nvSpPr>
            <p:spPr>
              <a:xfrm>
                <a:off x="551854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108A04E4-071A-628A-F6EB-FA40E2D8D850}"/>
                  </a:ext>
                </a:extLst>
              </p:cNvPr>
              <p:cNvSpPr/>
              <p:nvPr/>
            </p:nvSpPr>
            <p:spPr>
              <a:xfrm>
                <a:off x="551854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451F832F-98B3-C2C9-8B02-60EC0C14F11B}"/>
                  </a:ext>
                </a:extLst>
              </p:cNvPr>
              <p:cNvCxnSpPr>
                <a:cxnSpLocks/>
                <a:stCxn id="149" idx="0"/>
                <a:endCxn id="150" idx="2"/>
              </p:cNvCxnSpPr>
              <p:nvPr/>
            </p:nvCxnSpPr>
            <p:spPr>
              <a:xfrm flipV="1">
                <a:off x="577974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EBBE9909-4A00-624B-CCF0-3EC6747DAC04}"/>
                  </a:ext>
                </a:extLst>
              </p:cNvPr>
              <p:cNvCxnSpPr>
                <a:cxnSpLocks/>
                <a:stCxn id="144" idx="3"/>
                <a:endCxn id="150" idx="1"/>
              </p:cNvCxnSpPr>
              <p:nvPr/>
            </p:nvCxnSpPr>
            <p:spPr>
              <a:xfrm>
                <a:off x="5118190" y="4535873"/>
                <a:ext cx="400352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화살표 연결선 153">
                <a:extLst>
                  <a:ext uri="{FF2B5EF4-FFF2-40B4-BE49-F238E27FC236}">
                    <a16:creationId xmlns:a16="http://schemas.microsoft.com/office/drawing/2014/main" id="{3198A342-E4DC-293B-FD43-B90C28F4B33D}"/>
                  </a:ext>
                </a:extLst>
              </p:cNvPr>
              <p:cNvCxnSpPr>
                <a:cxnSpLocks/>
                <a:stCxn id="150" idx="0"/>
                <a:endCxn id="151" idx="2"/>
              </p:cNvCxnSpPr>
              <p:nvPr/>
            </p:nvCxnSpPr>
            <p:spPr>
              <a:xfrm flipV="1">
                <a:off x="577974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BE1D5E62-E5D3-3C3E-0D29-FA66401363FA}"/>
                  </a:ext>
                </a:extLst>
              </p:cNvPr>
              <p:cNvSpPr/>
              <p:nvPr/>
            </p:nvSpPr>
            <p:spPr>
              <a:xfrm>
                <a:off x="6440018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B9018FC5-3CB7-E6C6-B78E-16F0E0827F4F}"/>
                  </a:ext>
                </a:extLst>
              </p:cNvPr>
              <p:cNvSpPr/>
              <p:nvPr/>
            </p:nvSpPr>
            <p:spPr>
              <a:xfrm>
                <a:off x="6440018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63367501-2950-726F-AE5D-CAA280B1ADD5}"/>
                  </a:ext>
                </a:extLst>
              </p:cNvPr>
              <p:cNvSpPr/>
              <p:nvPr/>
            </p:nvSpPr>
            <p:spPr>
              <a:xfrm>
                <a:off x="6440018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4A080802-4C29-67DB-84E6-5CDC53FA2B64}"/>
                  </a:ext>
                </a:extLst>
              </p:cNvPr>
              <p:cNvCxnSpPr>
                <a:cxnSpLocks/>
                <a:stCxn id="155" idx="0"/>
                <a:endCxn id="156" idx="2"/>
              </p:cNvCxnSpPr>
              <p:nvPr/>
            </p:nvCxnSpPr>
            <p:spPr>
              <a:xfrm flipV="1">
                <a:off x="6701222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87FBD272-3AEF-F7B8-1A6C-3F30EAE30D86}"/>
                  </a:ext>
                </a:extLst>
              </p:cNvPr>
              <p:cNvCxnSpPr>
                <a:cxnSpLocks/>
                <a:stCxn id="150" idx="3"/>
                <a:endCxn id="156" idx="1"/>
              </p:cNvCxnSpPr>
              <p:nvPr/>
            </p:nvCxnSpPr>
            <p:spPr>
              <a:xfrm>
                <a:off x="6040949" y="4535873"/>
                <a:ext cx="399069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7537A019-89CA-5BF4-357F-54307EFE8840}"/>
                  </a:ext>
                </a:extLst>
              </p:cNvPr>
              <p:cNvCxnSpPr>
                <a:cxnSpLocks/>
                <a:stCxn id="156" idx="0"/>
                <a:endCxn id="157" idx="2"/>
              </p:cNvCxnSpPr>
              <p:nvPr/>
            </p:nvCxnSpPr>
            <p:spPr>
              <a:xfrm flipV="1">
                <a:off x="6701222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5362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57990-C0FE-AB8F-035D-D165845D5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E0239FB-C981-C023-EAE6-285B26BA9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B95AC98-4532-03B8-5E5B-F527BBEEB877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CTC </a:t>
            </a:r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(Connectionist Temporal Classification)</a:t>
            </a:r>
            <a:endParaRPr lang="ko-KR" altLang="en-US" sz="4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F17AB38-8F24-9A0A-08ED-E621E56D1121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4B087F4-9CF7-FC66-87A6-F7E18EC5E482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4DA2503-73EE-C629-DA84-02114A521CD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86909BC-1CE1-DEA6-03E3-83FA93EAEBD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E35B8D04-3EAD-C79F-FCFA-78B1DE3C14E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6E5B46BD-B80C-F516-CFF0-214C6EA32FB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EF22F617-3536-0D2E-6729-E6957369B6B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831EC1A5-6D08-7ADA-FFD9-7FB12C34A60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E708ACA5-38CB-1508-90FE-6FBE9BB8133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A7F8B2A2-0019-9793-D8FA-212D292FB39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9B93A48-C1F9-F664-09E1-AB5DF664BED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B9BB1E13-C88D-C66A-F67A-E6BB1352028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F255509-FDF2-8859-48E2-F12D3737191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7BE7B9F-DC80-3420-E593-F2AF5646C67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8DAD60E2-FEB9-25B4-63FB-5C385E7518C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1844E544-131B-7E69-281E-C9D925F175A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72E7ECEE-F80B-0DD3-1536-D7D7279DFA4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9A4060B5-741F-E5F3-59F8-B1C45F3AAA2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8AEF5F6E-0F95-37AC-D47E-6C755667B08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2715CA18-4A39-55D9-4A1D-582714D8254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32735969-E31E-1682-1C51-D683D084F6B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D451143-B51F-06CF-1CD6-3BC0DAA9A2B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EC9A96EC-17BE-8EEB-0F2C-3E1DD0C4475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C428A3CD-562E-1454-7FB2-A2B30BB766A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B5DB5720-0A38-F792-042C-7377C425510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F0B420D-AA60-BC5E-6569-4A183D0A714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E54C566B-FB08-4509-DA29-C09721B37D3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F1D5589-5B2C-829C-01B6-9DBEDAD7CBD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BF4547B-664C-DF07-B1BF-E37F547CDA2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8539FB7-ED06-BA73-F0CA-09D60477D4B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208F2DBA-AA79-B5FC-F319-BA5EDB1AFEB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93A6FD9-FC01-CA69-952F-83547767EA3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D6017801-6685-1395-F544-4A0E63D3FD9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74B07F3C-48B2-5040-ADFA-03DF1607AF0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BFA93788-FCE0-4C4E-FAB6-3268A2AE1E1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9CE77893-B6A6-4E7F-900C-9F9C11C618A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BF4A3A06-3F4A-80B7-3A09-9985A94FBAF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F2B55976-FD66-E6A4-C0D9-8BF4B88719B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437B4486-ED91-3D9C-A42A-DAE4122E919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C3BD408-AA3A-271C-6E9F-9981C320FF3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B47175F9-505F-B5C8-0904-2F47093DEDC3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AABB54FF-6644-1ABC-D077-560778D9174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C3ABE083-E113-8197-7D6E-7AD04FCBFDF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017D013D-E937-EDED-68F6-CA04815DA5E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BA2F657A-F699-A160-D742-95A5A7FFE83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A2FD9922-0495-C0CF-96F7-EBCCD03754C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4668F3D3-6D4C-1D05-4A7D-2E7DBDF6B3D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214B8B18-0728-C31A-4AAF-1C5F774A2C9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C34C629-1732-C189-B23A-7DBCBABD62A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C04054D0-7490-D8E8-0E87-82A656F6026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40161D01-4F2D-0BAB-C31F-5B041456455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B637E99E-E484-E329-C568-CBE682E39BE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7BFE085-9516-926F-B99F-E24B0E83A8E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CB471EC4-E39F-181D-F26B-C0FEBF08235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5C23BA37-4DB8-31E6-774C-0E2C7E09A3D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AD99D7F2-F6F1-D391-D822-0D167EB0EF7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B8BB1872-7AF4-8064-0C5D-3FB8B2C34F9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3205921C-A88C-6BEA-A117-37A6791A1ED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F61648A9-3C61-5A04-AB18-73E7AB6CA74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E6BB5B8-FEB4-E5FC-1D39-6C6D5C18FC0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DC65FD58-E38B-0CA0-EFB4-4C44CA0BB98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2861C1C-7314-08A0-7E61-62D545F46D3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760F2CDA-7F88-C948-5B49-EF296614999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60B18921-06D6-9D75-7E69-7801427336B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E2B02C16-2D3E-FD76-27D8-1AA7CFD89C9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2B6879B6-FAD0-191C-B0AB-ADE6C622D56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D8929D57-EE59-6A0B-E306-6FFEA49A545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FE8A80EB-B6AF-25E5-0433-00D39FC1D3D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6765C126-528D-BF6D-7C30-DDBC483EFD7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D9937E8D-D53F-404A-D385-B0E61729856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2BA5E452-F782-8BCD-9B9A-BA5B565C662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2B8B6D63-61AB-476F-95EC-DAFD3021B29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6FD6B41-3D50-F2CD-E169-1FE0787BF8D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8532EE01-978C-84AC-F891-14E004408BA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C086FC21-B0EA-74B4-C0B9-EE4AE4573C6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9653ACBE-8EBA-AF8D-41A8-C55AD4EAB7D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E2EB3911-94F2-A163-6332-36B60B053EC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7FF553E4-FFD7-971B-A487-4197316F884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1C4AA98D-CA90-6C42-2B4F-60892636BDE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FFC9C67-864F-4C24-4517-F9B9CC0D2183}"/>
              </a:ext>
            </a:extLst>
          </p:cNvPr>
          <p:cNvSpPr txBox="1"/>
          <p:nvPr/>
        </p:nvSpPr>
        <p:spPr>
          <a:xfrm>
            <a:off x="324143" y="1200049"/>
            <a:ext cx="6707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Connectionist Temporal Classification: Labelling Unsegmented Sequence Data with Recurrent Neural Networks </a:t>
            </a:r>
            <a:endParaRPr lang="ko-KR" altLang="en-US" sz="10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48209E26-0303-AD1D-9116-4B40F5624A48}"/>
              </a:ext>
            </a:extLst>
          </p:cNvPr>
          <p:cNvSpPr txBox="1"/>
          <p:nvPr/>
        </p:nvSpPr>
        <p:spPr>
          <a:xfrm>
            <a:off x="6912340" y="2213134"/>
            <a:ext cx="451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-HEEE-LL-LLOOOO--</a:t>
            </a:r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D2A3B6-6F85-EDE9-681D-6F20910433AE}"/>
              </a:ext>
            </a:extLst>
          </p:cNvPr>
          <p:cNvSpPr txBox="1"/>
          <p:nvPr/>
        </p:nvSpPr>
        <p:spPr>
          <a:xfrm>
            <a:off x="6912340" y="2844225"/>
            <a:ext cx="4435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-HE-L-LOO--------</a:t>
            </a:r>
            <a:endParaRPr lang="ko-KR" altLang="en-US" sz="3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25B1C7D-CBE7-85EB-D785-591D8DF658D8}"/>
              </a:ext>
            </a:extLst>
          </p:cNvPr>
          <p:cNvSpPr txBox="1"/>
          <p:nvPr/>
        </p:nvSpPr>
        <p:spPr>
          <a:xfrm>
            <a:off x="1314572" y="3510808"/>
            <a:ext cx="4328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-HEEE-LLLL-LO----</a:t>
            </a:r>
            <a:endParaRPr lang="ko-KR" altLang="en-US" sz="3200" dirty="0"/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18B679C8-7034-2D78-636D-8F6969081D5F}"/>
              </a:ext>
            </a:extLst>
          </p:cNvPr>
          <p:cNvGrpSpPr/>
          <p:nvPr/>
        </p:nvGrpSpPr>
        <p:grpSpPr>
          <a:xfrm>
            <a:off x="746450" y="2012208"/>
            <a:ext cx="5591718" cy="3830320"/>
            <a:chOff x="1361440" y="2621280"/>
            <a:chExt cx="5591718" cy="3830320"/>
          </a:xfrm>
        </p:grpSpPr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636DAD6D-EB21-1007-6776-419228CC5A64}"/>
                </a:ext>
              </a:extLst>
            </p:cNvPr>
            <p:cNvSpPr/>
            <p:nvPr/>
          </p:nvSpPr>
          <p:spPr>
            <a:xfrm>
              <a:off x="1361440" y="2621280"/>
              <a:ext cx="5591718" cy="3830320"/>
            </a:xfrm>
            <a:prstGeom prst="roundRect">
              <a:avLst>
                <a:gd name="adj" fmla="val 465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E5D88852-A3EC-E719-494E-DDD787030834}"/>
                </a:ext>
              </a:extLst>
            </p:cNvPr>
            <p:cNvGrpSpPr/>
            <p:nvPr/>
          </p:nvGrpSpPr>
          <p:grpSpPr>
            <a:xfrm>
              <a:off x="1538280" y="2759560"/>
              <a:ext cx="5168080" cy="3574575"/>
              <a:chOff x="1794345" y="2748585"/>
              <a:chExt cx="5168080" cy="357457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7E58CA80-586D-843E-6A44-9EB93A1689A8}"/>
                  </a:ext>
                </a:extLst>
              </p:cNvPr>
              <p:cNvSpPr/>
              <p:nvPr/>
            </p:nvSpPr>
            <p:spPr>
              <a:xfrm>
                <a:off x="1794345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A03595B8-92D5-D539-10BC-BAB374140604}"/>
                  </a:ext>
                </a:extLst>
              </p:cNvPr>
              <p:cNvSpPr/>
              <p:nvPr/>
            </p:nvSpPr>
            <p:spPr>
              <a:xfrm>
                <a:off x="271973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8D9C2B74-7B7C-78ED-0BBA-8903D96FFDC2}"/>
                  </a:ext>
                </a:extLst>
              </p:cNvPr>
              <p:cNvSpPr/>
              <p:nvPr/>
            </p:nvSpPr>
            <p:spPr>
              <a:xfrm>
                <a:off x="36449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04D40055-95BC-C37E-95AC-1CE14A831A39}"/>
                  </a:ext>
                </a:extLst>
              </p:cNvPr>
              <p:cNvSpPr/>
              <p:nvPr/>
            </p:nvSpPr>
            <p:spPr>
              <a:xfrm>
                <a:off x="1794345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2DC05148-49E8-FA4A-5B75-103BBA23420F}"/>
                  </a:ext>
                </a:extLst>
              </p:cNvPr>
              <p:cNvSpPr/>
              <p:nvPr/>
            </p:nvSpPr>
            <p:spPr>
              <a:xfrm>
                <a:off x="271973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5F88A5F8-7A36-F936-CE94-19F4B38279DD}"/>
                  </a:ext>
                </a:extLst>
              </p:cNvPr>
              <p:cNvSpPr/>
              <p:nvPr/>
            </p:nvSpPr>
            <p:spPr>
              <a:xfrm>
                <a:off x="36449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0ABCE1FD-37A2-AD68-052F-7C66403912B7}"/>
                  </a:ext>
                </a:extLst>
              </p:cNvPr>
              <p:cNvSpPr/>
              <p:nvPr/>
            </p:nvSpPr>
            <p:spPr>
              <a:xfrm>
                <a:off x="1794345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98C40D69-1E6E-9C6A-7C0D-CBCA41F1FB7D}"/>
                  </a:ext>
                </a:extLst>
              </p:cNvPr>
              <p:cNvSpPr/>
              <p:nvPr/>
            </p:nvSpPr>
            <p:spPr>
              <a:xfrm>
                <a:off x="271973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1A8CA177-81F6-652F-895A-D39AAC439FE3}"/>
                  </a:ext>
                </a:extLst>
              </p:cNvPr>
              <p:cNvSpPr/>
              <p:nvPr/>
            </p:nvSpPr>
            <p:spPr>
              <a:xfrm>
                <a:off x="36449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90CBF504-F82C-4B96-F55A-CDC15318FE45}"/>
                  </a:ext>
                </a:extLst>
              </p:cNvPr>
              <p:cNvCxnSpPr>
                <a:stCxn id="47" idx="0"/>
                <a:endCxn id="50" idx="2"/>
              </p:cNvCxnSpPr>
              <p:nvPr/>
            </p:nvCxnSpPr>
            <p:spPr>
              <a:xfrm flipV="1">
                <a:off x="2055549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DD3C9816-4E6E-EF3D-B9F2-86689262A667}"/>
                  </a:ext>
                </a:extLst>
              </p:cNvPr>
              <p:cNvCxnSpPr>
                <a:cxnSpLocks/>
                <a:stCxn id="48" idx="0"/>
                <a:endCxn id="51" idx="2"/>
              </p:cNvCxnSpPr>
              <p:nvPr/>
            </p:nvCxnSpPr>
            <p:spPr>
              <a:xfrm flipV="1">
                <a:off x="298093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363B20B6-9952-DF46-E480-3C1F1BD5E112}"/>
                  </a:ext>
                </a:extLst>
              </p:cNvPr>
              <p:cNvCxnSpPr>
                <a:cxnSpLocks/>
                <a:stCxn id="49" idx="0"/>
                <a:endCxn id="52" idx="2"/>
              </p:cNvCxnSpPr>
              <p:nvPr/>
            </p:nvCxnSpPr>
            <p:spPr>
              <a:xfrm flipV="1">
                <a:off x="39061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56A1DFEA-5C16-CE3F-AA85-0F79B0478664}"/>
                  </a:ext>
                </a:extLst>
              </p:cNvPr>
              <p:cNvCxnSpPr>
                <a:cxnSpLocks/>
                <a:stCxn id="50" idx="3"/>
                <a:endCxn id="51" idx="1"/>
              </p:cNvCxnSpPr>
              <p:nvPr/>
            </p:nvCxnSpPr>
            <p:spPr>
              <a:xfrm>
                <a:off x="2316752" y="4535873"/>
                <a:ext cx="402980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CFB01EFF-0590-3601-7147-D36FC37957E2}"/>
                  </a:ext>
                </a:extLst>
              </p:cNvPr>
              <p:cNvCxnSpPr>
                <a:cxnSpLocks/>
                <a:stCxn id="51" idx="3"/>
                <a:endCxn id="52" idx="1"/>
              </p:cNvCxnSpPr>
              <p:nvPr/>
            </p:nvCxnSpPr>
            <p:spPr>
              <a:xfrm>
                <a:off x="3242139" y="4535873"/>
                <a:ext cx="40284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025CEF1D-BF75-06A6-E46F-F075EA8B7735}"/>
                  </a:ext>
                </a:extLst>
              </p:cNvPr>
              <p:cNvCxnSpPr>
                <a:cxnSpLocks/>
                <a:stCxn id="50" idx="0"/>
                <a:endCxn id="53" idx="2"/>
              </p:cNvCxnSpPr>
              <p:nvPr/>
            </p:nvCxnSpPr>
            <p:spPr>
              <a:xfrm flipV="1">
                <a:off x="2055549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78267633-5995-F384-89E1-DDD5C3B11D15}"/>
                  </a:ext>
                </a:extLst>
              </p:cNvPr>
              <p:cNvCxnSpPr>
                <a:cxnSpLocks/>
                <a:stCxn id="51" idx="0"/>
                <a:endCxn id="54" idx="2"/>
              </p:cNvCxnSpPr>
              <p:nvPr/>
            </p:nvCxnSpPr>
            <p:spPr>
              <a:xfrm flipV="1">
                <a:off x="298093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CB59CDDE-E92A-F765-D9F5-8803B53A2D4F}"/>
                  </a:ext>
                </a:extLst>
              </p:cNvPr>
              <p:cNvCxnSpPr>
                <a:cxnSpLocks/>
                <a:stCxn id="52" idx="0"/>
                <a:endCxn id="55" idx="2"/>
              </p:cNvCxnSpPr>
              <p:nvPr/>
            </p:nvCxnSpPr>
            <p:spPr>
              <a:xfrm flipV="1">
                <a:off x="39061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7B30B0EF-634A-5012-CA09-4E98D46B6FC2}"/>
                  </a:ext>
                </a:extLst>
              </p:cNvPr>
              <p:cNvSpPr/>
              <p:nvPr/>
            </p:nvSpPr>
            <p:spPr>
              <a:xfrm>
                <a:off x="45957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9A45ECE8-5294-98AF-799D-40345971A1BC}"/>
                  </a:ext>
                </a:extLst>
              </p:cNvPr>
              <p:cNvSpPr/>
              <p:nvPr/>
            </p:nvSpPr>
            <p:spPr>
              <a:xfrm>
                <a:off x="45957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D0142AB0-0CC9-5C58-45AF-E313BE2F8491}"/>
                  </a:ext>
                </a:extLst>
              </p:cNvPr>
              <p:cNvSpPr/>
              <p:nvPr/>
            </p:nvSpPr>
            <p:spPr>
              <a:xfrm>
                <a:off x="45957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A44721A7-20EC-0BD0-ACE8-A6001C92A41C}"/>
                  </a:ext>
                </a:extLst>
              </p:cNvPr>
              <p:cNvCxnSpPr>
                <a:cxnSpLocks/>
                <a:stCxn id="143" idx="0"/>
                <a:endCxn id="144" idx="2"/>
              </p:cNvCxnSpPr>
              <p:nvPr/>
            </p:nvCxnSpPr>
            <p:spPr>
              <a:xfrm flipV="1">
                <a:off x="48569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C10A2BE4-68FF-12CF-6CD0-AD1FBA282615}"/>
                  </a:ext>
                </a:extLst>
              </p:cNvPr>
              <p:cNvCxnSpPr>
                <a:cxnSpLocks/>
                <a:endCxn id="144" idx="1"/>
              </p:cNvCxnSpPr>
              <p:nvPr/>
            </p:nvCxnSpPr>
            <p:spPr>
              <a:xfrm>
                <a:off x="4167390" y="4535873"/>
                <a:ext cx="428393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24319496-3E21-A284-FD32-45C6D7282508}"/>
                  </a:ext>
                </a:extLst>
              </p:cNvPr>
              <p:cNvCxnSpPr>
                <a:cxnSpLocks/>
                <a:stCxn id="144" idx="0"/>
                <a:endCxn id="145" idx="2"/>
              </p:cNvCxnSpPr>
              <p:nvPr/>
            </p:nvCxnSpPr>
            <p:spPr>
              <a:xfrm flipV="1">
                <a:off x="48569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C46A9511-F44A-1BAB-5CB4-678820999493}"/>
                  </a:ext>
                </a:extLst>
              </p:cNvPr>
              <p:cNvSpPr/>
              <p:nvPr/>
            </p:nvSpPr>
            <p:spPr>
              <a:xfrm>
                <a:off x="551854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1332A6CB-D567-960D-D594-EF89AE4CB930}"/>
                  </a:ext>
                </a:extLst>
              </p:cNvPr>
              <p:cNvSpPr/>
              <p:nvPr/>
            </p:nvSpPr>
            <p:spPr>
              <a:xfrm>
                <a:off x="551854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8445DA87-440D-D451-569B-A7A84CEFDE0B}"/>
                  </a:ext>
                </a:extLst>
              </p:cNvPr>
              <p:cNvSpPr/>
              <p:nvPr/>
            </p:nvSpPr>
            <p:spPr>
              <a:xfrm>
                <a:off x="551854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2474973D-1A4C-78CD-0AD1-F80BEEB4BB9C}"/>
                  </a:ext>
                </a:extLst>
              </p:cNvPr>
              <p:cNvCxnSpPr>
                <a:cxnSpLocks/>
                <a:stCxn id="149" idx="0"/>
                <a:endCxn id="150" idx="2"/>
              </p:cNvCxnSpPr>
              <p:nvPr/>
            </p:nvCxnSpPr>
            <p:spPr>
              <a:xfrm flipV="1">
                <a:off x="577974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DFA1146B-3EA7-147F-AC80-ABA77C33AB7D}"/>
                  </a:ext>
                </a:extLst>
              </p:cNvPr>
              <p:cNvCxnSpPr>
                <a:cxnSpLocks/>
                <a:stCxn id="144" idx="3"/>
                <a:endCxn id="150" idx="1"/>
              </p:cNvCxnSpPr>
              <p:nvPr/>
            </p:nvCxnSpPr>
            <p:spPr>
              <a:xfrm>
                <a:off x="5118190" y="4535873"/>
                <a:ext cx="400352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화살표 연결선 153">
                <a:extLst>
                  <a:ext uri="{FF2B5EF4-FFF2-40B4-BE49-F238E27FC236}">
                    <a16:creationId xmlns:a16="http://schemas.microsoft.com/office/drawing/2014/main" id="{C3F4A837-5A58-EE07-1828-340A3030B0FF}"/>
                  </a:ext>
                </a:extLst>
              </p:cNvPr>
              <p:cNvCxnSpPr>
                <a:cxnSpLocks/>
                <a:stCxn id="150" idx="0"/>
                <a:endCxn id="151" idx="2"/>
              </p:cNvCxnSpPr>
              <p:nvPr/>
            </p:nvCxnSpPr>
            <p:spPr>
              <a:xfrm flipV="1">
                <a:off x="577974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565AFD0F-6BCB-B46B-41BE-8CE20FC5D5C5}"/>
                  </a:ext>
                </a:extLst>
              </p:cNvPr>
              <p:cNvSpPr/>
              <p:nvPr/>
            </p:nvSpPr>
            <p:spPr>
              <a:xfrm>
                <a:off x="6440018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0D9C559A-F30C-3273-B05F-CCB8D1E9B299}"/>
                  </a:ext>
                </a:extLst>
              </p:cNvPr>
              <p:cNvSpPr/>
              <p:nvPr/>
            </p:nvSpPr>
            <p:spPr>
              <a:xfrm>
                <a:off x="6440018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37170E0F-1764-524C-160B-ECD398C29B87}"/>
                  </a:ext>
                </a:extLst>
              </p:cNvPr>
              <p:cNvSpPr/>
              <p:nvPr/>
            </p:nvSpPr>
            <p:spPr>
              <a:xfrm>
                <a:off x="6440018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769F6708-26AB-FDD6-29F3-12FF3966072A}"/>
                  </a:ext>
                </a:extLst>
              </p:cNvPr>
              <p:cNvCxnSpPr>
                <a:cxnSpLocks/>
                <a:stCxn id="155" idx="0"/>
                <a:endCxn id="156" idx="2"/>
              </p:cNvCxnSpPr>
              <p:nvPr/>
            </p:nvCxnSpPr>
            <p:spPr>
              <a:xfrm flipV="1">
                <a:off x="6701222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9DF1753C-4F96-413D-8046-BD38498D30C2}"/>
                  </a:ext>
                </a:extLst>
              </p:cNvPr>
              <p:cNvCxnSpPr>
                <a:cxnSpLocks/>
                <a:stCxn id="150" idx="3"/>
                <a:endCxn id="156" idx="1"/>
              </p:cNvCxnSpPr>
              <p:nvPr/>
            </p:nvCxnSpPr>
            <p:spPr>
              <a:xfrm>
                <a:off x="6040949" y="4535873"/>
                <a:ext cx="399069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A96FC67F-9D0B-FACE-6000-93855693BD65}"/>
                  </a:ext>
                </a:extLst>
              </p:cNvPr>
              <p:cNvCxnSpPr>
                <a:cxnSpLocks/>
                <a:stCxn id="156" idx="0"/>
                <a:endCxn id="157" idx="2"/>
              </p:cNvCxnSpPr>
              <p:nvPr/>
            </p:nvCxnSpPr>
            <p:spPr>
              <a:xfrm flipV="1">
                <a:off x="6701222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79144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D92F6-2780-FDD6-E6BD-D53AAB1CD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1811459-33B4-B59F-F0E3-B5104069B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0FDE9A-54DD-A65E-5B2E-BB6D825553B7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CTC </a:t>
            </a:r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(Connectionist Temporal Classification)</a:t>
            </a:r>
            <a:endParaRPr lang="ko-KR" altLang="en-US" sz="4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AA39D6A-4961-E201-EAD0-6C177834674D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50B90EF-F7F3-FC45-8FAE-CFF2CF4ACA68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49AE996-0A0B-4787-179B-92F19F6225E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F78D676A-EA60-4744-AF94-07DFE04DE93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AA7CEBD8-E0C8-E63E-B4B7-2D152B05318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1B6675E8-795A-B5D6-EFFA-0EAF9038970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B73C715C-A2C0-CCBA-F4D4-BBC9ACFCC3B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17E7F46-832D-BAC8-EDF9-FEFC6BAD1AC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05B949F4-DC91-C5C1-37FE-BD1F259BAF9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E3F9CA8C-ABAD-A49A-2C73-AE8F975D3CA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0041C30E-2066-DEDE-9214-E9DE1D696B5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B78771CE-7622-F07E-F931-AA58B3F1E56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A8AD13D-6C24-CCF9-25DE-DC0B7D314E8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3EF2DA86-EE3D-46C0-5EC8-20B385983DC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6D53BE94-3928-20F1-17A0-95A42CCE7FF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A0C4E703-D83B-D754-2B0C-99503C5CC89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02D38E38-7E4F-8F3E-E7CB-FF435B3493A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EAB7AAC9-8B45-7BB4-EBC8-DC4BE6A247A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7FE2E344-9BF2-64CC-3566-00A685501C7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63A204CA-1D3B-6D03-BBF1-AEE69D7D068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DF7DADCD-8C4A-6233-DF1D-AE91F96A8DF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0484FD8-C9B5-F326-C876-6FEBC6149C3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32CD2E7E-0956-96B9-086E-C390EC62FC7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3366E601-9BF1-B006-59DA-F566DBAB658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FD4734C0-BB01-2A71-03CB-637458101C0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2A0E5E29-CE75-32B7-8AD0-1C02D9C31AA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53061BB1-611C-5F18-41B6-B0DF6282369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524D2245-FF2A-FDCF-350C-9DCCA647290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CEFA57BC-5CFA-C55A-FDCA-EC28A52B3D7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C4A41559-9C19-AB38-B352-9C8C407278B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E18607B7-A0C4-5490-C2C4-CEB96894F48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D958E33-FF30-F884-C94F-F1F4701D032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6554A08-23A6-68F7-DDD1-F13CE29D2A9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453AE53C-A75E-474F-96F4-76D20796114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1A3A746E-F856-418E-70C3-E1CA10C3DAC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36A85868-4072-A3B1-11ED-9400F407525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C38F097E-5A18-0FBD-7C44-5FB8F761934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F1D14E0-79D3-FB9C-B875-0DD41B890DE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5CE19EF3-F25C-4CEF-0AA1-42366704ADE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D24B076-3D63-36C7-DFEB-12A07A29DC4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2CBA0FDE-E53C-EAEB-2336-F9B300C78979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4434476D-F3F9-1ED0-12B9-455CAB433524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9EEE0402-2881-5908-13A1-FBBB2F8190C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8DC6B3A-A142-9D62-B1DA-92DAC00EA82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4CF527C-F297-B8E3-F711-F15681C3B87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9DB15DAD-E189-FA43-26DD-59C2AC5C508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4AF078CE-E3F4-F644-FE7A-6CE45A437B4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9F76D44F-5194-CF2B-1181-425D7991A0F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1D79B343-FF5D-EB94-44B2-31458507316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D7ADB60F-837E-E2CD-EA1F-6D7182A2534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489024E7-B164-FA3A-5529-00AE423AA8E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A7C365BA-5E5F-51FB-8C23-53B24734501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C1AF0F80-EAFA-8923-3771-7174199AA23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28331A81-601C-291F-B26A-8B985EF97AD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37830CDC-9F81-CC4D-EB2F-DF5CFB519FF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0B596790-DE83-AE5D-5C83-C6B69F89B4D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D3F5073-DB0B-2935-C1CF-B164049C06B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3D83E67D-E496-B222-EC8E-ADAD054110A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F6DF7175-D51D-7706-8A16-DA44FC45890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EA591946-8AEC-0309-CEDE-C46D68215C5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40DF8B4-9530-8FF4-6183-2B0518687C7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151F9A7E-D954-6CE9-E617-ED23561ADCA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D7365852-5099-FC09-7345-1E75C340169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BCBE88D9-9070-6087-5EF1-1B2D54F99F5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FCCEF180-8DD3-FBD6-66C2-65212ED54D4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CCF92B22-A790-059F-A53F-D6737BC89BB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A9071AD-1A63-EB05-7CBA-BD4BCDE0776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F3EE749-D30E-A0F6-449D-2DA968C6811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70609FD-9D6F-BC40-809A-CAC4FF10250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9C704DE6-EEA6-ED94-BC42-30C56CFD387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62BE1BDE-9ED0-279D-5EF3-336F86757A7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B4395269-79E6-8BD8-38F3-F3CE8727350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AE9294E-89B5-CFEB-83D1-D83113B8117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C45142BB-FFD3-6015-D2E8-A20369F4C04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6A6355D-F0EB-A8D7-9793-1B1999276D7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E576F1C1-DE85-5D5E-3063-073251F65F1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768FEE4E-D4EF-015C-C1ED-F15446A529E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5BB4753D-2A91-9A08-1D2A-7D28650BC21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AABC97ED-44F4-53A7-812A-F314A6BC42F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6D97ED7-D30E-7824-4A5E-A780ADAA9522}"/>
              </a:ext>
            </a:extLst>
          </p:cNvPr>
          <p:cNvSpPr txBox="1"/>
          <p:nvPr/>
        </p:nvSpPr>
        <p:spPr>
          <a:xfrm>
            <a:off x="324143" y="1200049"/>
            <a:ext cx="6707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Connectionist Temporal Classification: Labelling Unsegmented Sequence Data with Recurrent Neural Networks </a:t>
            </a:r>
            <a:endParaRPr lang="ko-KR" altLang="en-US" sz="10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27D134E7-AFE0-8241-2697-D28CA6957498}"/>
              </a:ext>
            </a:extLst>
          </p:cNvPr>
          <p:cNvSpPr txBox="1"/>
          <p:nvPr/>
        </p:nvSpPr>
        <p:spPr>
          <a:xfrm>
            <a:off x="6912340" y="2213134"/>
            <a:ext cx="451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-HEEE-LL-LLOOOO--</a:t>
            </a:r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F31D4D-B24C-A776-7B79-2FFCC9AADE1D}"/>
              </a:ext>
            </a:extLst>
          </p:cNvPr>
          <p:cNvSpPr txBox="1"/>
          <p:nvPr/>
        </p:nvSpPr>
        <p:spPr>
          <a:xfrm>
            <a:off x="6912340" y="2844225"/>
            <a:ext cx="4435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-HE-L-LOO--------</a:t>
            </a:r>
            <a:endParaRPr lang="ko-KR" altLang="en-US" sz="3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3B92DA-B873-7A85-6710-E98DA366CD67}"/>
              </a:ext>
            </a:extLst>
          </p:cNvPr>
          <p:cNvSpPr txBox="1"/>
          <p:nvPr/>
        </p:nvSpPr>
        <p:spPr>
          <a:xfrm>
            <a:off x="6912340" y="3510808"/>
            <a:ext cx="4328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-HEEE-LLLL-LO----</a:t>
            </a:r>
            <a:endParaRPr lang="ko-KR" altLang="en-US" sz="3200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22ACF974-7C07-FCC4-A1BA-E9B326D532E1}"/>
              </a:ext>
            </a:extLst>
          </p:cNvPr>
          <p:cNvGrpSpPr/>
          <p:nvPr/>
        </p:nvGrpSpPr>
        <p:grpSpPr>
          <a:xfrm>
            <a:off x="2105970" y="4266996"/>
            <a:ext cx="3429917" cy="584775"/>
            <a:chOff x="7012844" y="4448938"/>
            <a:chExt cx="3429917" cy="58477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DF09224-A81E-5AB7-5F93-EA13DE1DB58B}"/>
                </a:ext>
              </a:extLst>
            </p:cNvPr>
            <p:cNvSpPr txBox="1"/>
            <p:nvPr/>
          </p:nvSpPr>
          <p:spPr>
            <a:xfrm>
              <a:off x="7772222" y="4448938"/>
              <a:ext cx="26705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-H-E-L-LO-</a:t>
              </a:r>
              <a:endParaRPr lang="ko-KR" altLang="en-US" sz="3200" dirty="0"/>
            </a:p>
          </p:txBody>
        </p:sp>
        <p:sp>
          <p:nvSpPr>
            <p:cNvPr id="65" name="화살표: 오른쪽 64">
              <a:extLst>
                <a:ext uri="{FF2B5EF4-FFF2-40B4-BE49-F238E27FC236}">
                  <a16:creationId xmlns:a16="http://schemas.microsoft.com/office/drawing/2014/main" id="{8335D100-2B28-67FF-A048-57D77948A929}"/>
                </a:ext>
              </a:extLst>
            </p:cNvPr>
            <p:cNvSpPr/>
            <p:nvPr/>
          </p:nvSpPr>
          <p:spPr>
            <a:xfrm>
              <a:off x="7012844" y="4495493"/>
              <a:ext cx="759377" cy="486338"/>
            </a:xfrm>
            <a:prstGeom prst="rightArrow">
              <a:avLst>
                <a:gd name="adj1" fmla="val 50000"/>
                <a:gd name="adj2" fmla="val 81337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5174FC7-EBAC-0F14-3F88-444D250AC517}"/>
              </a:ext>
            </a:extLst>
          </p:cNvPr>
          <p:cNvGrpSpPr/>
          <p:nvPr/>
        </p:nvGrpSpPr>
        <p:grpSpPr>
          <a:xfrm>
            <a:off x="2105970" y="4933579"/>
            <a:ext cx="2211635" cy="584775"/>
            <a:chOff x="7012844" y="4448938"/>
            <a:chExt cx="2211635" cy="584775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EBE22D7-14CA-5173-A70A-CF62D869712D}"/>
                </a:ext>
              </a:extLst>
            </p:cNvPr>
            <p:cNvSpPr txBox="1"/>
            <p:nvPr/>
          </p:nvSpPr>
          <p:spPr>
            <a:xfrm>
              <a:off x="7772222" y="4448938"/>
              <a:ext cx="14522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HELLO</a:t>
              </a:r>
              <a:endParaRPr lang="ko-KR" altLang="en-US" sz="3200" dirty="0"/>
            </a:p>
          </p:txBody>
        </p:sp>
        <p:sp>
          <p:nvSpPr>
            <p:cNvPr id="69" name="화살표: 오른쪽 68">
              <a:extLst>
                <a:ext uri="{FF2B5EF4-FFF2-40B4-BE49-F238E27FC236}">
                  <a16:creationId xmlns:a16="http://schemas.microsoft.com/office/drawing/2014/main" id="{DC80B476-F248-FFCB-65D1-EF5033B4D0C3}"/>
                </a:ext>
              </a:extLst>
            </p:cNvPr>
            <p:cNvSpPr/>
            <p:nvPr/>
          </p:nvSpPr>
          <p:spPr>
            <a:xfrm>
              <a:off x="7012844" y="4495493"/>
              <a:ext cx="759377" cy="486338"/>
            </a:xfrm>
            <a:prstGeom prst="rightArrow">
              <a:avLst>
                <a:gd name="adj1" fmla="val 50000"/>
                <a:gd name="adj2" fmla="val 81337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ACF3B50A-23EC-EBDF-2AC7-E12ABE5A680C}"/>
              </a:ext>
            </a:extLst>
          </p:cNvPr>
          <p:cNvGrpSpPr/>
          <p:nvPr/>
        </p:nvGrpSpPr>
        <p:grpSpPr>
          <a:xfrm>
            <a:off x="746450" y="2012208"/>
            <a:ext cx="5591718" cy="3830320"/>
            <a:chOff x="1361440" y="2621280"/>
            <a:chExt cx="5591718" cy="3830320"/>
          </a:xfrm>
        </p:grpSpPr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1D3ED852-BCD8-78C7-44DF-7C2E833690BD}"/>
                </a:ext>
              </a:extLst>
            </p:cNvPr>
            <p:cNvSpPr/>
            <p:nvPr/>
          </p:nvSpPr>
          <p:spPr>
            <a:xfrm>
              <a:off x="1361440" y="2621280"/>
              <a:ext cx="5591718" cy="3830320"/>
            </a:xfrm>
            <a:prstGeom prst="roundRect">
              <a:avLst>
                <a:gd name="adj" fmla="val 465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4022938F-BAEB-F14F-581F-B566A7FA439F}"/>
                </a:ext>
              </a:extLst>
            </p:cNvPr>
            <p:cNvGrpSpPr/>
            <p:nvPr/>
          </p:nvGrpSpPr>
          <p:grpSpPr>
            <a:xfrm>
              <a:off x="1538280" y="2759560"/>
              <a:ext cx="5168080" cy="3574575"/>
              <a:chOff x="1794345" y="2748585"/>
              <a:chExt cx="5168080" cy="357457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DD1FABF9-B306-53C2-57DA-BD00ED03D98E}"/>
                  </a:ext>
                </a:extLst>
              </p:cNvPr>
              <p:cNvSpPr/>
              <p:nvPr/>
            </p:nvSpPr>
            <p:spPr>
              <a:xfrm>
                <a:off x="1794345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6CEED051-C8B7-4CB9-1B1B-36066CD9DA23}"/>
                  </a:ext>
                </a:extLst>
              </p:cNvPr>
              <p:cNvSpPr/>
              <p:nvPr/>
            </p:nvSpPr>
            <p:spPr>
              <a:xfrm>
                <a:off x="271973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056963EE-9FAF-BE59-8D9A-A460E58CAB57}"/>
                  </a:ext>
                </a:extLst>
              </p:cNvPr>
              <p:cNvSpPr/>
              <p:nvPr/>
            </p:nvSpPr>
            <p:spPr>
              <a:xfrm>
                <a:off x="36449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57AF81BF-F426-20EE-7C8F-5632B2000720}"/>
                  </a:ext>
                </a:extLst>
              </p:cNvPr>
              <p:cNvSpPr/>
              <p:nvPr/>
            </p:nvSpPr>
            <p:spPr>
              <a:xfrm>
                <a:off x="1794345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BF155B41-9C53-D64F-97F4-56932D393AE8}"/>
                  </a:ext>
                </a:extLst>
              </p:cNvPr>
              <p:cNvSpPr/>
              <p:nvPr/>
            </p:nvSpPr>
            <p:spPr>
              <a:xfrm>
                <a:off x="271973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5810DB57-CB99-911E-9CB7-9262C7D585F6}"/>
                  </a:ext>
                </a:extLst>
              </p:cNvPr>
              <p:cNvSpPr/>
              <p:nvPr/>
            </p:nvSpPr>
            <p:spPr>
              <a:xfrm>
                <a:off x="36449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25BF338D-69AC-A7AD-FDD0-6CB31B5D0A49}"/>
                  </a:ext>
                </a:extLst>
              </p:cNvPr>
              <p:cNvSpPr/>
              <p:nvPr/>
            </p:nvSpPr>
            <p:spPr>
              <a:xfrm>
                <a:off x="1794345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BEC26B5F-4E60-1D57-787E-298D267587A5}"/>
                  </a:ext>
                </a:extLst>
              </p:cNvPr>
              <p:cNvSpPr/>
              <p:nvPr/>
            </p:nvSpPr>
            <p:spPr>
              <a:xfrm>
                <a:off x="271973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BE554C83-E39F-0A50-7C2A-80728241F074}"/>
                  </a:ext>
                </a:extLst>
              </p:cNvPr>
              <p:cNvSpPr/>
              <p:nvPr/>
            </p:nvSpPr>
            <p:spPr>
              <a:xfrm>
                <a:off x="36449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6EE38668-365D-E4F5-6FA8-8BA7397104AE}"/>
                  </a:ext>
                </a:extLst>
              </p:cNvPr>
              <p:cNvCxnSpPr>
                <a:stCxn id="47" idx="0"/>
                <a:endCxn id="50" idx="2"/>
              </p:cNvCxnSpPr>
              <p:nvPr/>
            </p:nvCxnSpPr>
            <p:spPr>
              <a:xfrm flipV="1">
                <a:off x="2055549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FA077DA4-8AA7-612E-CCB0-1C08A3637EA3}"/>
                  </a:ext>
                </a:extLst>
              </p:cNvPr>
              <p:cNvCxnSpPr>
                <a:cxnSpLocks/>
                <a:stCxn id="48" idx="0"/>
                <a:endCxn id="51" idx="2"/>
              </p:cNvCxnSpPr>
              <p:nvPr/>
            </p:nvCxnSpPr>
            <p:spPr>
              <a:xfrm flipV="1">
                <a:off x="298093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73C4292A-6B1D-BEEC-1280-90BD9EB290AC}"/>
                  </a:ext>
                </a:extLst>
              </p:cNvPr>
              <p:cNvCxnSpPr>
                <a:cxnSpLocks/>
                <a:stCxn id="49" idx="0"/>
                <a:endCxn id="52" idx="2"/>
              </p:cNvCxnSpPr>
              <p:nvPr/>
            </p:nvCxnSpPr>
            <p:spPr>
              <a:xfrm flipV="1">
                <a:off x="39061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A1451253-7A38-0C0B-19F7-A355014817FF}"/>
                  </a:ext>
                </a:extLst>
              </p:cNvPr>
              <p:cNvCxnSpPr>
                <a:cxnSpLocks/>
                <a:stCxn id="50" idx="3"/>
                <a:endCxn id="51" idx="1"/>
              </p:cNvCxnSpPr>
              <p:nvPr/>
            </p:nvCxnSpPr>
            <p:spPr>
              <a:xfrm>
                <a:off x="2316752" y="4535873"/>
                <a:ext cx="402980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7ECFF067-5D20-4873-9272-B1DEBEEBDDD4}"/>
                  </a:ext>
                </a:extLst>
              </p:cNvPr>
              <p:cNvCxnSpPr>
                <a:cxnSpLocks/>
                <a:stCxn id="51" idx="3"/>
                <a:endCxn id="52" idx="1"/>
              </p:cNvCxnSpPr>
              <p:nvPr/>
            </p:nvCxnSpPr>
            <p:spPr>
              <a:xfrm>
                <a:off x="3242139" y="4535873"/>
                <a:ext cx="40284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92B1DAC5-6010-DC07-C867-29CC2E4B02B1}"/>
                  </a:ext>
                </a:extLst>
              </p:cNvPr>
              <p:cNvCxnSpPr>
                <a:cxnSpLocks/>
                <a:stCxn id="50" idx="0"/>
                <a:endCxn id="53" idx="2"/>
              </p:cNvCxnSpPr>
              <p:nvPr/>
            </p:nvCxnSpPr>
            <p:spPr>
              <a:xfrm flipV="1">
                <a:off x="2055549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CB32F623-9676-B2FD-87F8-377ABD16447B}"/>
                  </a:ext>
                </a:extLst>
              </p:cNvPr>
              <p:cNvCxnSpPr>
                <a:cxnSpLocks/>
                <a:stCxn id="51" idx="0"/>
                <a:endCxn id="54" idx="2"/>
              </p:cNvCxnSpPr>
              <p:nvPr/>
            </p:nvCxnSpPr>
            <p:spPr>
              <a:xfrm flipV="1">
                <a:off x="298093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F253A3E0-BCDE-BC31-33E1-5793DF0C32FC}"/>
                  </a:ext>
                </a:extLst>
              </p:cNvPr>
              <p:cNvCxnSpPr>
                <a:cxnSpLocks/>
                <a:stCxn id="52" idx="0"/>
                <a:endCxn id="55" idx="2"/>
              </p:cNvCxnSpPr>
              <p:nvPr/>
            </p:nvCxnSpPr>
            <p:spPr>
              <a:xfrm flipV="1">
                <a:off x="39061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D24941E9-A6DC-DBD4-1E57-43EA2D5C9643}"/>
                  </a:ext>
                </a:extLst>
              </p:cNvPr>
              <p:cNvSpPr/>
              <p:nvPr/>
            </p:nvSpPr>
            <p:spPr>
              <a:xfrm>
                <a:off x="45957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28F2A1D6-28D0-C844-E3C0-3CA11E0B6EF9}"/>
                  </a:ext>
                </a:extLst>
              </p:cNvPr>
              <p:cNvSpPr/>
              <p:nvPr/>
            </p:nvSpPr>
            <p:spPr>
              <a:xfrm>
                <a:off x="45957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EE4806D9-78C3-D31F-FA72-CF6ADE2E5F4C}"/>
                  </a:ext>
                </a:extLst>
              </p:cNvPr>
              <p:cNvSpPr/>
              <p:nvPr/>
            </p:nvSpPr>
            <p:spPr>
              <a:xfrm>
                <a:off x="45957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235D19EB-DA61-5D29-72BE-92C683CC59E5}"/>
                  </a:ext>
                </a:extLst>
              </p:cNvPr>
              <p:cNvCxnSpPr>
                <a:cxnSpLocks/>
                <a:stCxn id="143" idx="0"/>
                <a:endCxn id="144" idx="2"/>
              </p:cNvCxnSpPr>
              <p:nvPr/>
            </p:nvCxnSpPr>
            <p:spPr>
              <a:xfrm flipV="1">
                <a:off x="48569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406F9003-D461-75EF-FD89-52A7ED180FD1}"/>
                  </a:ext>
                </a:extLst>
              </p:cNvPr>
              <p:cNvCxnSpPr>
                <a:cxnSpLocks/>
                <a:endCxn id="144" idx="1"/>
              </p:cNvCxnSpPr>
              <p:nvPr/>
            </p:nvCxnSpPr>
            <p:spPr>
              <a:xfrm>
                <a:off x="4167390" y="4535873"/>
                <a:ext cx="428393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68E169E1-B3EF-D583-9325-3FC8DDB9D90C}"/>
                  </a:ext>
                </a:extLst>
              </p:cNvPr>
              <p:cNvCxnSpPr>
                <a:cxnSpLocks/>
                <a:stCxn id="144" idx="0"/>
                <a:endCxn id="145" idx="2"/>
              </p:cNvCxnSpPr>
              <p:nvPr/>
            </p:nvCxnSpPr>
            <p:spPr>
              <a:xfrm flipV="1">
                <a:off x="48569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CB50F5C1-6CBC-68D9-05C6-268DB42F2240}"/>
                  </a:ext>
                </a:extLst>
              </p:cNvPr>
              <p:cNvSpPr/>
              <p:nvPr/>
            </p:nvSpPr>
            <p:spPr>
              <a:xfrm>
                <a:off x="551854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134357FF-AD15-D7C6-A6F6-8A50A6F5C213}"/>
                  </a:ext>
                </a:extLst>
              </p:cNvPr>
              <p:cNvSpPr/>
              <p:nvPr/>
            </p:nvSpPr>
            <p:spPr>
              <a:xfrm>
                <a:off x="551854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2E9DA42D-9A08-40ED-8B2D-D84D788A899F}"/>
                  </a:ext>
                </a:extLst>
              </p:cNvPr>
              <p:cNvSpPr/>
              <p:nvPr/>
            </p:nvSpPr>
            <p:spPr>
              <a:xfrm>
                <a:off x="551854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33B21D18-3A93-8A7B-9811-7A8781677B26}"/>
                  </a:ext>
                </a:extLst>
              </p:cNvPr>
              <p:cNvCxnSpPr>
                <a:cxnSpLocks/>
                <a:stCxn id="149" idx="0"/>
                <a:endCxn id="150" idx="2"/>
              </p:cNvCxnSpPr>
              <p:nvPr/>
            </p:nvCxnSpPr>
            <p:spPr>
              <a:xfrm flipV="1">
                <a:off x="577974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097CB65D-98A9-F796-71BD-3B58E052E593}"/>
                  </a:ext>
                </a:extLst>
              </p:cNvPr>
              <p:cNvCxnSpPr>
                <a:cxnSpLocks/>
                <a:stCxn id="144" idx="3"/>
                <a:endCxn id="150" idx="1"/>
              </p:cNvCxnSpPr>
              <p:nvPr/>
            </p:nvCxnSpPr>
            <p:spPr>
              <a:xfrm>
                <a:off x="5118190" y="4535873"/>
                <a:ext cx="400352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화살표 연결선 153">
                <a:extLst>
                  <a:ext uri="{FF2B5EF4-FFF2-40B4-BE49-F238E27FC236}">
                    <a16:creationId xmlns:a16="http://schemas.microsoft.com/office/drawing/2014/main" id="{C7C013EB-E959-1B5F-5C50-10E1BFCE8394}"/>
                  </a:ext>
                </a:extLst>
              </p:cNvPr>
              <p:cNvCxnSpPr>
                <a:cxnSpLocks/>
                <a:stCxn id="150" idx="0"/>
                <a:endCxn id="151" idx="2"/>
              </p:cNvCxnSpPr>
              <p:nvPr/>
            </p:nvCxnSpPr>
            <p:spPr>
              <a:xfrm flipV="1">
                <a:off x="577974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6AB9BEB8-6280-AFAB-DFA3-3D1FED7930A0}"/>
                  </a:ext>
                </a:extLst>
              </p:cNvPr>
              <p:cNvSpPr/>
              <p:nvPr/>
            </p:nvSpPr>
            <p:spPr>
              <a:xfrm>
                <a:off x="6440018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31258491-5D9D-0E5B-12F0-0FA7654FC671}"/>
                  </a:ext>
                </a:extLst>
              </p:cNvPr>
              <p:cNvSpPr/>
              <p:nvPr/>
            </p:nvSpPr>
            <p:spPr>
              <a:xfrm>
                <a:off x="6440018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F509D5A6-7AF0-DD2E-B565-EB4DB3307BF2}"/>
                  </a:ext>
                </a:extLst>
              </p:cNvPr>
              <p:cNvSpPr/>
              <p:nvPr/>
            </p:nvSpPr>
            <p:spPr>
              <a:xfrm>
                <a:off x="6440018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8AA06A48-A4AA-CFEC-BA34-79700DF08163}"/>
                  </a:ext>
                </a:extLst>
              </p:cNvPr>
              <p:cNvCxnSpPr>
                <a:cxnSpLocks/>
                <a:stCxn id="155" idx="0"/>
                <a:endCxn id="156" idx="2"/>
              </p:cNvCxnSpPr>
              <p:nvPr/>
            </p:nvCxnSpPr>
            <p:spPr>
              <a:xfrm flipV="1">
                <a:off x="6701222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71C13BD1-E0A7-D91A-2087-212B2F7BADFB}"/>
                  </a:ext>
                </a:extLst>
              </p:cNvPr>
              <p:cNvCxnSpPr>
                <a:cxnSpLocks/>
                <a:stCxn id="150" idx="3"/>
                <a:endCxn id="156" idx="1"/>
              </p:cNvCxnSpPr>
              <p:nvPr/>
            </p:nvCxnSpPr>
            <p:spPr>
              <a:xfrm>
                <a:off x="6040949" y="4535873"/>
                <a:ext cx="399069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93B18A1D-CD11-6678-D231-FA06B2374A9B}"/>
                  </a:ext>
                </a:extLst>
              </p:cNvPr>
              <p:cNvCxnSpPr>
                <a:cxnSpLocks/>
                <a:stCxn id="156" idx="0"/>
                <a:endCxn id="157" idx="2"/>
              </p:cNvCxnSpPr>
              <p:nvPr/>
            </p:nvCxnSpPr>
            <p:spPr>
              <a:xfrm flipV="1">
                <a:off x="6701222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4456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2A551-E469-B27F-07D3-CF25AB20D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AD30CB-3E1F-831A-8E54-A4ECA75DC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89BEF3-6FFC-51D4-52EF-00E3E8E79A03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CTC </a:t>
            </a:r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(Connectionist Temporal Classification)</a:t>
            </a:r>
            <a:endParaRPr lang="ko-KR" altLang="en-US" sz="4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718FFBF-2B2F-FFC7-F89B-037B65803881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15EE334-B5C4-F39F-675A-3F9375962DFA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68512E2-E488-638F-647C-9B03B81FD8E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AFA57B3-AB07-F9BC-6BFA-1D574CF24A3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A8E821CE-5F0E-53FB-346E-D27E7C247BD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0F08160F-9ED3-4235-FD31-10C6F210E06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F633CAC-59CC-0B5D-1B89-D815400B7BC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49E57CC-8D99-2F82-A32A-80B4096BB74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D697ECFC-5D94-216C-F504-A02859E8A0F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7935C3F-8F25-8129-8479-9DBD6AD0F18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9B7DBAFA-1E66-F1B0-A152-0835FB94A21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79654DA0-3A60-7B50-D727-66FB29C2528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B7425388-3021-F10F-67E1-14A77189143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0926BB18-74E8-96F3-0679-45852605F63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4C2A3B6C-790E-B197-68B1-3788D9F358B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7D9EB69C-C14C-D603-F488-71C8AFAB030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BA72219B-0A58-6BE7-FF01-0F7370442FD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F12A1ED9-7D03-159D-B49C-08E8774EA7D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AB818EB2-E2C5-2ACB-ABEF-D63BDBF9909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090F26CB-A334-9948-324B-A5FFA4ED5AB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2B66A7AF-12F8-A32C-F317-5B8589FB384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1AF99FC-302C-76BD-2594-F78C6410BE89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532230B-4DB3-B76C-6E8E-7E8534AA424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CD5336AD-EE31-4F8F-F37B-8C6E41E0F56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BA060D87-F47C-2D13-6CA1-1B4991FA2DE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BC33674-C2EA-BEB3-A913-437047B0358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FBC5E48-5196-05B9-61B6-95E85E59774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19EC933D-70A4-1B47-557B-EA3697ACBCD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8FB0AC8C-E939-FD61-E454-DA43D491274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DA539E2-9E76-029B-B110-5B1261C642D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FF7656AD-9166-D886-8D35-7DC228CC03B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E651DD79-59AD-E420-9225-334A80C2397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1C042FD8-A580-7CD5-5F82-4D9497D76EC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FA48314A-5595-6BDD-1EE7-94D7730D628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F7C94796-CBBB-245F-9B8A-2339D79CBFF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B5EE34A1-8958-7CF8-9F10-39B89B026C1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0FB1FB6E-5CF6-6691-EA7F-7613DF027A9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EC216219-9347-81CE-7435-9B5AE95A709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2D58EAE2-8E73-9397-E8F6-3F1CC9FC0D5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E26B10D-38F5-295D-93E2-5D313AC5662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57D5934-1CA8-421A-5540-03FCA85D2F3F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8709380-5763-C06E-C8F1-721C4F98133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1CF97B25-B12B-C2E4-E4F2-5F4FB911AD5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6C824761-6BAE-CEE9-C3AD-10B10C2867D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EE71F4F-2D6B-28B2-A1F1-81C3173AFF5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9BB379C0-B345-EFD2-CD38-8D8ECDE3691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182AC9E5-9EC4-2664-2B08-05829680A6A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F86CE82-97FB-B932-5756-4213AC87750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A20D3907-23AA-9D0C-5869-A0283636839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C386795D-9F9A-6580-DA06-69C39A5B989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116D7529-9648-04C0-4EAF-50089A7C668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F592A2A7-457C-F25A-9F13-6F574AEC5EF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62B9E219-44F0-76FD-4F27-C1FF9425433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93BE560D-BDB7-8500-AA95-326A9BD84E6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68EC92B2-FA3A-E263-6231-E0C70608F0C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4F5A8649-C7DF-948F-A7A4-F752445499E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5AFF627-75A1-6E43-FE6D-A675891BFAE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3544215-AFAF-0622-596F-A3E51BD3A6D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8899A95-472E-91E0-B702-21C16F1CE20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59BF1705-109B-FE5D-976C-55E4DCCC9FF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F9E23B7-39B2-AF54-31C7-67DFB8C6D77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0151E81-0BDA-8497-F8E1-D521BEFA73D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326F8D4E-2488-1589-6649-6FBAD79ACF6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A016640F-4285-37CC-B720-5AB3A5B9944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2D610E66-622D-DF5B-10F8-16F608EB213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B45527D4-F721-1DAF-C6A2-9CABECC3755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D8107807-A8F0-35FC-C595-8DCFA4E3295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1B3A82F8-D6BB-C2F3-1B33-F79A18F276F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EDD3ACC-34DF-FA52-FB8B-FA1E8B2B098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A44F23D8-4F90-3872-92D0-C3E1323587C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CBE86D0E-19D6-1A11-F2BE-0F2F569A443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216DE1F9-CFCA-462C-02FD-0DEBD6EA38E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F37B90D1-96DD-7C8D-D3AB-8BDD21EF64C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35EF96C5-DBCB-26FE-F0A3-130CDE7F781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0D55191C-3B1F-F61D-FFA6-6FED3C50078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C185F74-702E-D759-3D13-3311BA38DDE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A40183BF-2732-76BF-31ED-3788FD0FC66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C31D7A16-E3EE-2230-1D04-D845FCE5878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AA709B7E-46FB-E97D-A9B5-F78DC9F1A67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00A56D6-C320-D6CA-2729-4F4DFF5DDE69}"/>
              </a:ext>
            </a:extLst>
          </p:cNvPr>
          <p:cNvSpPr txBox="1"/>
          <p:nvPr/>
        </p:nvSpPr>
        <p:spPr>
          <a:xfrm>
            <a:off x="324143" y="1200049"/>
            <a:ext cx="6707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Connectionist Temporal Classification: Labelling Unsegmented Sequence Data with Recurrent Neural Networks </a:t>
            </a:r>
            <a:endParaRPr lang="ko-KR" altLang="en-US" sz="10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B923A314-D814-D383-E6F1-F653F3A26D05}"/>
              </a:ext>
            </a:extLst>
          </p:cNvPr>
          <p:cNvSpPr txBox="1"/>
          <p:nvPr/>
        </p:nvSpPr>
        <p:spPr>
          <a:xfrm>
            <a:off x="6912340" y="2213134"/>
            <a:ext cx="451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-HEEE-LL-LLOOOO--</a:t>
            </a:r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D84D07-58FF-961B-6C5C-5EBCE3BB6FB1}"/>
              </a:ext>
            </a:extLst>
          </p:cNvPr>
          <p:cNvSpPr txBox="1"/>
          <p:nvPr/>
        </p:nvSpPr>
        <p:spPr>
          <a:xfrm>
            <a:off x="6912340" y="2844225"/>
            <a:ext cx="4435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-HE-L-LOO--------</a:t>
            </a:r>
            <a:endParaRPr lang="ko-KR" altLang="en-US" sz="3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F92FE28-8263-D720-44AC-B8619A360D16}"/>
              </a:ext>
            </a:extLst>
          </p:cNvPr>
          <p:cNvSpPr txBox="1"/>
          <p:nvPr/>
        </p:nvSpPr>
        <p:spPr>
          <a:xfrm>
            <a:off x="6912340" y="3510808"/>
            <a:ext cx="4328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-HEEE-LLLL-LO----</a:t>
            </a:r>
            <a:endParaRPr lang="ko-KR" altLang="en-US" sz="3200" dirty="0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A3FD10B-995B-BDD7-BD42-EED95D389B83}"/>
              </a:ext>
            </a:extLst>
          </p:cNvPr>
          <p:cNvGrpSpPr/>
          <p:nvPr/>
        </p:nvGrpSpPr>
        <p:grpSpPr>
          <a:xfrm>
            <a:off x="7012844" y="4266996"/>
            <a:ext cx="3429917" cy="584775"/>
            <a:chOff x="7012844" y="4448938"/>
            <a:chExt cx="3429917" cy="58477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A782025-F791-17D2-DBE4-40CAD5291F8D}"/>
                </a:ext>
              </a:extLst>
            </p:cNvPr>
            <p:cNvSpPr txBox="1"/>
            <p:nvPr/>
          </p:nvSpPr>
          <p:spPr>
            <a:xfrm>
              <a:off x="7772222" y="4448938"/>
              <a:ext cx="26705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-H-E-L-LO-</a:t>
              </a:r>
              <a:endParaRPr lang="ko-KR" altLang="en-US" sz="3200" dirty="0"/>
            </a:p>
          </p:txBody>
        </p:sp>
        <p:sp>
          <p:nvSpPr>
            <p:cNvPr id="59" name="화살표: 오른쪽 58">
              <a:extLst>
                <a:ext uri="{FF2B5EF4-FFF2-40B4-BE49-F238E27FC236}">
                  <a16:creationId xmlns:a16="http://schemas.microsoft.com/office/drawing/2014/main" id="{40B32D2E-C55E-0D5D-5A03-76271F0DA2AA}"/>
                </a:ext>
              </a:extLst>
            </p:cNvPr>
            <p:cNvSpPr/>
            <p:nvPr/>
          </p:nvSpPr>
          <p:spPr>
            <a:xfrm>
              <a:off x="7012844" y="4495493"/>
              <a:ext cx="759377" cy="486338"/>
            </a:xfrm>
            <a:prstGeom prst="rightArrow">
              <a:avLst>
                <a:gd name="adj1" fmla="val 50000"/>
                <a:gd name="adj2" fmla="val 81337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F952448-605A-C6ED-5A22-880B02224AE1}"/>
              </a:ext>
            </a:extLst>
          </p:cNvPr>
          <p:cNvGrpSpPr/>
          <p:nvPr/>
        </p:nvGrpSpPr>
        <p:grpSpPr>
          <a:xfrm>
            <a:off x="2189054" y="4933579"/>
            <a:ext cx="2211635" cy="584775"/>
            <a:chOff x="7012844" y="4448938"/>
            <a:chExt cx="2211635" cy="58477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09955A1-CEC3-B9E5-EC7C-A1705B65CFCC}"/>
                </a:ext>
              </a:extLst>
            </p:cNvPr>
            <p:cNvSpPr txBox="1"/>
            <p:nvPr/>
          </p:nvSpPr>
          <p:spPr>
            <a:xfrm>
              <a:off x="7772222" y="4448938"/>
              <a:ext cx="14522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HELLO</a:t>
              </a:r>
              <a:endParaRPr lang="ko-KR" altLang="en-US" sz="3200" dirty="0"/>
            </a:p>
          </p:txBody>
        </p:sp>
        <p:sp>
          <p:nvSpPr>
            <p:cNvPr id="65" name="화살표: 오른쪽 64">
              <a:extLst>
                <a:ext uri="{FF2B5EF4-FFF2-40B4-BE49-F238E27FC236}">
                  <a16:creationId xmlns:a16="http://schemas.microsoft.com/office/drawing/2014/main" id="{019F7919-BAEA-619A-A487-54D971AFDAE3}"/>
                </a:ext>
              </a:extLst>
            </p:cNvPr>
            <p:cNvSpPr/>
            <p:nvPr/>
          </p:nvSpPr>
          <p:spPr>
            <a:xfrm>
              <a:off x="7012844" y="4495493"/>
              <a:ext cx="759377" cy="486338"/>
            </a:xfrm>
            <a:prstGeom prst="rightArrow">
              <a:avLst>
                <a:gd name="adj1" fmla="val 50000"/>
                <a:gd name="adj2" fmla="val 81337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D0881B6A-B7CA-CEFF-4B0B-0F03493032BE}"/>
              </a:ext>
            </a:extLst>
          </p:cNvPr>
          <p:cNvGrpSpPr/>
          <p:nvPr/>
        </p:nvGrpSpPr>
        <p:grpSpPr>
          <a:xfrm>
            <a:off x="746450" y="2012208"/>
            <a:ext cx="5591718" cy="3830320"/>
            <a:chOff x="1361440" y="2621280"/>
            <a:chExt cx="5591718" cy="3830320"/>
          </a:xfrm>
        </p:grpSpPr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621546EF-CE57-EEB3-D576-87E06D74A372}"/>
                </a:ext>
              </a:extLst>
            </p:cNvPr>
            <p:cNvSpPr/>
            <p:nvPr/>
          </p:nvSpPr>
          <p:spPr>
            <a:xfrm>
              <a:off x="1361440" y="2621280"/>
              <a:ext cx="5591718" cy="3830320"/>
            </a:xfrm>
            <a:prstGeom prst="roundRect">
              <a:avLst>
                <a:gd name="adj" fmla="val 465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E0C855F7-A521-C7C6-E314-EF70956D635F}"/>
                </a:ext>
              </a:extLst>
            </p:cNvPr>
            <p:cNvGrpSpPr/>
            <p:nvPr/>
          </p:nvGrpSpPr>
          <p:grpSpPr>
            <a:xfrm>
              <a:off x="1538280" y="2759560"/>
              <a:ext cx="5168080" cy="3574575"/>
              <a:chOff x="1794345" y="2748585"/>
              <a:chExt cx="5168080" cy="357457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CEE889A8-1BB5-24A6-E541-8D2061249FC9}"/>
                  </a:ext>
                </a:extLst>
              </p:cNvPr>
              <p:cNvSpPr/>
              <p:nvPr/>
            </p:nvSpPr>
            <p:spPr>
              <a:xfrm>
                <a:off x="1794345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657E8B84-19C0-A204-05CD-3F3E5330B93D}"/>
                  </a:ext>
                </a:extLst>
              </p:cNvPr>
              <p:cNvSpPr/>
              <p:nvPr/>
            </p:nvSpPr>
            <p:spPr>
              <a:xfrm>
                <a:off x="271973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7F05C82E-5765-4E6F-6129-6C5A207D51E7}"/>
                  </a:ext>
                </a:extLst>
              </p:cNvPr>
              <p:cNvSpPr/>
              <p:nvPr/>
            </p:nvSpPr>
            <p:spPr>
              <a:xfrm>
                <a:off x="36449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59201AF6-0878-B561-5128-BAEFD97E1C40}"/>
                  </a:ext>
                </a:extLst>
              </p:cNvPr>
              <p:cNvSpPr/>
              <p:nvPr/>
            </p:nvSpPr>
            <p:spPr>
              <a:xfrm>
                <a:off x="1794345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8CF78E0C-8CC7-2562-44C3-7DBB5EA1C809}"/>
                  </a:ext>
                </a:extLst>
              </p:cNvPr>
              <p:cNvSpPr/>
              <p:nvPr/>
            </p:nvSpPr>
            <p:spPr>
              <a:xfrm>
                <a:off x="271973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59006C16-A76D-DBC4-B10F-3953FFB9D9BA}"/>
                  </a:ext>
                </a:extLst>
              </p:cNvPr>
              <p:cNvSpPr/>
              <p:nvPr/>
            </p:nvSpPr>
            <p:spPr>
              <a:xfrm>
                <a:off x="36449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E7EA63FE-091B-E71B-96AE-A2303BF6A2DF}"/>
                  </a:ext>
                </a:extLst>
              </p:cNvPr>
              <p:cNvSpPr/>
              <p:nvPr/>
            </p:nvSpPr>
            <p:spPr>
              <a:xfrm>
                <a:off x="1794345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7D8F7077-1EC8-C1CC-2D8D-CACCEAFD13C3}"/>
                  </a:ext>
                </a:extLst>
              </p:cNvPr>
              <p:cNvSpPr/>
              <p:nvPr/>
            </p:nvSpPr>
            <p:spPr>
              <a:xfrm>
                <a:off x="271973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802D479F-30EF-2E7C-604F-981DF9F93D6E}"/>
                  </a:ext>
                </a:extLst>
              </p:cNvPr>
              <p:cNvSpPr/>
              <p:nvPr/>
            </p:nvSpPr>
            <p:spPr>
              <a:xfrm>
                <a:off x="36449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B2CE01F8-079A-0028-605B-F8625A67EB2D}"/>
                  </a:ext>
                </a:extLst>
              </p:cNvPr>
              <p:cNvCxnSpPr>
                <a:stCxn id="47" idx="0"/>
                <a:endCxn id="50" idx="2"/>
              </p:cNvCxnSpPr>
              <p:nvPr/>
            </p:nvCxnSpPr>
            <p:spPr>
              <a:xfrm flipV="1">
                <a:off x="2055549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DABE9D90-3FEA-53C7-1128-15C36E1039EB}"/>
                  </a:ext>
                </a:extLst>
              </p:cNvPr>
              <p:cNvCxnSpPr>
                <a:cxnSpLocks/>
                <a:stCxn id="48" idx="0"/>
                <a:endCxn id="51" idx="2"/>
              </p:cNvCxnSpPr>
              <p:nvPr/>
            </p:nvCxnSpPr>
            <p:spPr>
              <a:xfrm flipV="1">
                <a:off x="298093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CB314CE8-2D6C-A838-1E4D-83D9879CB4C7}"/>
                  </a:ext>
                </a:extLst>
              </p:cNvPr>
              <p:cNvCxnSpPr>
                <a:cxnSpLocks/>
                <a:stCxn id="49" idx="0"/>
                <a:endCxn id="52" idx="2"/>
              </p:cNvCxnSpPr>
              <p:nvPr/>
            </p:nvCxnSpPr>
            <p:spPr>
              <a:xfrm flipV="1">
                <a:off x="39061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26993858-D850-93ED-0213-08E3558179AD}"/>
                  </a:ext>
                </a:extLst>
              </p:cNvPr>
              <p:cNvCxnSpPr>
                <a:cxnSpLocks/>
                <a:stCxn id="50" idx="3"/>
                <a:endCxn id="51" idx="1"/>
              </p:cNvCxnSpPr>
              <p:nvPr/>
            </p:nvCxnSpPr>
            <p:spPr>
              <a:xfrm>
                <a:off x="2316752" y="4535873"/>
                <a:ext cx="402980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43CC8F88-7622-9590-68CD-1992C3600584}"/>
                  </a:ext>
                </a:extLst>
              </p:cNvPr>
              <p:cNvCxnSpPr>
                <a:cxnSpLocks/>
                <a:stCxn id="51" idx="3"/>
                <a:endCxn id="52" idx="1"/>
              </p:cNvCxnSpPr>
              <p:nvPr/>
            </p:nvCxnSpPr>
            <p:spPr>
              <a:xfrm>
                <a:off x="3242139" y="4535873"/>
                <a:ext cx="40284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1028EF1F-9D45-5023-F66E-B1666308C9E8}"/>
                  </a:ext>
                </a:extLst>
              </p:cNvPr>
              <p:cNvCxnSpPr>
                <a:cxnSpLocks/>
                <a:stCxn id="50" idx="0"/>
                <a:endCxn id="53" idx="2"/>
              </p:cNvCxnSpPr>
              <p:nvPr/>
            </p:nvCxnSpPr>
            <p:spPr>
              <a:xfrm flipV="1">
                <a:off x="2055549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8918B24A-5B8E-C31A-F888-E9F98222DA9D}"/>
                  </a:ext>
                </a:extLst>
              </p:cNvPr>
              <p:cNvCxnSpPr>
                <a:cxnSpLocks/>
                <a:stCxn id="51" idx="0"/>
                <a:endCxn id="54" idx="2"/>
              </p:cNvCxnSpPr>
              <p:nvPr/>
            </p:nvCxnSpPr>
            <p:spPr>
              <a:xfrm flipV="1">
                <a:off x="298093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3EF77610-DD2E-D00A-2147-546C901BC981}"/>
                  </a:ext>
                </a:extLst>
              </p:cNvPr>
              <p:cNvCxnSpPr>
                <a:cxnSpLocks/>
                <a:stCxn id="52" idx="0"/>
                <a:endCxn id="55" idx="2"/>
              </p:cNvCxnSpPr>
              <p:nvPr/>
            </p:nvCxnSpPr>
            <p:spPr>
              <a:xfrm flipV="1">
                <a:off x="39061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09A69578-F02A-DC5A-386C-95C07732BE48}"/>
                  </a:ext>
                </a:extLst>
              </p:cNvPr>
              <p:cNvSpPr/>
              <p:nvPr/>
            </p:nvSpPr>
            <p:spPr>
              <a:xfrm>
                <a:off x="45957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9AA9646C-7B32-3BFA-F934-EDAEB8ED5D34}"/>
                  </a:ext>
                </a:extLst>
              </p:cNvPr>
              <p:cNvSpPr/>
              <p:nvPr/>
            </p:nvSpPr>
            <p:spPr>
              <a:xfrm>
                <a:off x="45957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7B4B025-B61F-4F82-D71C-10040370B2E0}"/>
                  </a:ext>
                </a:extLst>
              </p:cNvPr>
              <p:cNvSpPr/>
              <p:nvPr/>
            </p:nvSpPr>
            <p:spPr>
              <a:xfrm>
                <a:off x="45957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F1AAB718-1F1C-3BBB-9C28-2190CAD75014}"/>
                  </a:ext>
                </a:extLst>
              </p:cNvPr>
              <p:cNvCxnSpPr>
                <a:cxnSpLocks/>
                <a:stCxn id="143" idx="0"/>
                <a:endCxn id="144" idx="2"/>
              </p:cNvCxnSpPr>
              <p:nvPr/>
            </p:nvCxnSpPr>
            <p:spPr>
              <a:xfrm flipV="1">
                <a:off x="48569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51E21021-06D8-3B87-41CB-219C08B859BA}"/>
                  </a:ext>
                </a:extLst>
              </p:cNvPr>
              <p:cNvCxnSpPr>
                <a:cxnSpLocks/>
                <a:endCxn id="144" idx="1"/>
              </p:cNvCxnSpPr>
              <p:nvPr/>
            </p:nvCxnSpPr>
            <p:spPr>
              <a:xfrm>
                <a:off x="4167390" y="4535873"/>
                <a:ext cx="428393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02186471-C9A7-09DF-64C6-713482055593}"/>
                  </a:ext>
                </a:extLst>
              </p:cNvPr>
              <p:cNvCxnSpPr>
                <a:cxnSpLocks/>
                <a:stCxn id="144" idx="0"/>
                <a:endCxn id="145" idx="2"/>
              </p:cNvCxnSpPr>
              <p:nvPr/>
            </p:nvCxnSpPr>
            <p:spPr>
              <a:xfrm flipV="1">
                <a:off x="48569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C2906959-89A7-5A9F-7EB7-A08E2E938D51}"/>
                  </a:ext>
                </a:extLst>
              </p:cNvPr>
              <p:cNvSpPr/>
              <p:nvPr/>
            </p:nvSpPr>
            <p:spPr>
              <a:xfrm>
                <a:off x="551854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B027BEA1-A2C6-277B-F832-5343DBD2E612}"/>
                  </a:ext>
                </a:extLst>
              </p:cNvPr>
              <p:cNvSpPr/>
              <p:nvPr/>
            </p:nvSpPr>
            <p:spPr>
              <a:xfrm>
                <a:off x="551854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76D85B8A-75F8-C4F8-3236-343BE455B516}"/>
                  </a:ext>
                </a:extLst>
              </p:cNvPr>
              <p:cNvSpPr/>
              <p:nvPr/>
            </p:nvSpPr>
            <p:spPr>
              <a:xfrm>
                <a:off x="551854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D0FB5F78-43BC-192B-BCC7-BE8592913F94}"/>
                  </a:ext>
                </a:extLst>
              </p:cNvPr>
              <p:cNvCxnSpPr>
                <a:cxnSpLocks/>
                <a:stCxn id="149" idx="0"/>
                <a:endCxn id="150" idx="2"/>
              </p:cNvCxnSpPr>
              <p:nvPr/>
            </p:nvCxnSpPr>
            <p:spPr>
              <a:xfrm flipV="1">
                <a:off x="577974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F96D2AF5-F692-6564-4D0C-9D0E709B28C5}"/>
                  </a:ext>
                </a:extLst>
              </p:cNvPr>
              <p:cNvCxnSpPr>
                <a:cxnSpLocks/>
                <a:stCxn id="144" idx="3"/>
                <a:endCxn id="150" idx="1"/>
              </p:cNvCxnSpPr>
              <p:nvPr/>
            </p:nvCxnSpPr>
            <p:spPr>
              <a:xfrm>
                <a:off x="5118190" y="4535873"/>
                <a:ext cx="400352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화살표 연결선 153">
                <a:extLst>
                  <a:ext uri="{FF2B5EF4-FFF2-40B4-BE49-F238E27FC236}">
                    <a16:creationId xmlns:a16="http://schemas.microsoft.com/office/drawing/2014/main" id="{07CDFC89-7D99-5FD8-6466-69F4B6580CCF}"/>
                  </a:ext>
                </a:extLst>
              </p:cNvPr>
              <p:cNvCxnSpPr>
                <a:cxnSpLocks/>
                <a:stCxn id="150" idx="0"/>
                <a:endCxn id="151" idx="2"/>
              </p:cNvCxnSpPr>
              <p:nvPr/>
            </p:nvCxnSpPr>
            <p:spPr>
              <a:xfrm flipV="1">
                <a:off x="577974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2F534F14-FAEF-80E2-8820-928DC62960B5}"/>
                  </a:ext>
                </a:extLst>
              </p:cNvPr>
              <p:cNvSpPr/>
              <p:nvPr/>
            </p:nvSpPr>
            <p:spPr>
              <a:xfrm>
                <a:off x="6440018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587B0CEB-76FB-3469-3DDD-F49E47DF1630}"/>
                  </a:ext>
                </a:extLst>
              </p:cNvPr>
              <p:cNvSpPr/>
              <p:nvPr/>
            </p:nvSpPr>
            <p:spPr>
              <a:xfrm>
                <a:off x="6440018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4FDD9E65-188D-A88E-165F-38E7970FBA22}"/>
                  </a:ext>
                </a:extLst>
              </p:cNvPr>
              <p:cNvSpPr/>
              <p:nvPr/>
            </p:nvSpPr>
            <p:spPr>
              <a:xfrm>
                <a:off x="6440018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65AB5881-AE8D-6322-3F5A-3E6082990D49}"/>
                  </a:ext>
                </a:extLst>
              </p:cNvPr>
              <p:cNvCxnSpPr>
                <a:cxnSpLocks/>
                <a:stCxn id="155" idx="0"/>
                <a:endCxn id="156" idx="2"/>
              </p:cNvCxnSpPr>
              <p:nvPr/>
            </p:nvCxnSpPr>
            <p:spPr>
              <a:xfrm flipV="1">
                <a:off x="6701222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35C4635F-F4E3-BF9C-E708-624A84D1CE1E}"/>
                  </a:ext>
                </a:extLst>
              </p:cNvPr>
              <p:cNvCxnSpPr>
                <a:cxnSpLocks/>
                <a:stCxn id="150" idx="3"/>
                <a:endCxn id="156" idx="1"/>
              </p:cNvCxnSpPr>
              <p:nvPr/>
            </p:nvCxnSpPr>
            <p:spPr>
              <a:xfrm>
                <a:off x="6040949" y="4535873"/>
                <a:ext cx="399069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97E980CF-1F2A-6636-48B4-07114BF05890}"/>
                  </a:ext>
                </a:extLst>
              </p:cNvPr>
              <p:cNvCxnSpPr>
                <a:cxnSpLocks/>
                <a:stCxn id="156" idx="0"/>
                <a:endCxn id="157" idx="2"/>
              </p:cNvCxnSpPr>
              <p:nvPr/>
            </p:nvCxnSpPr>
            <p:spPr>
              <a:xfrm flipV="1">
                <a:off x="6701222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34368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5A8E9-5429-7202-7D7B-911BA7199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586A987-494F-10D7-10B9-99894178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4B57E38-20E7-5136-BFA4-A934C1CF665C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CTC </a:t>
            </a:r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(Connectionist Temporal Classification)</a:t>
            </a:r>
            <a:endParaRPr lang="ko-KR" altLang="en-US" sz="4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46F3042-14D4-A42C-B4D8-62AFA59C145E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3EB3BA2-8E82-D6CC-4E72-66E516C7AB28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AF03784-6AC0-D626-A2ED-C66DABD11F0C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13C294E-C8C6-BEF1-0AB5-5DF3E2CF46A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8D706184-7253-0014-1EE5-1F3DB897746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7F98AFFF-E4BF-EC85-39BD-7BC61F15962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1D464B1B-092E-4ED8-9656-9DE4B61C431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6B83C49E-1E29-998D-48F6-02EC68A7094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1912A241-282E-F40B-A9BA-46CDB31A004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2ABC6DE2-A2E5-63D3-5D8B-122CAB4533D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83E0C08-74C7-F215-D7AB-F3759B5C024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ECA3260B-4CC5-4964-F974-65243BB1A6B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DFFE474C-92A8-B772-9454-BE4D8D4A88E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492272B1-C3E2-E123-16B3-48FCA7F6C9B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1F9B3763-D87B-99E8-66C7-37992461D85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D3314FFB-024A-9932-D40F-7623235FEF2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A8344D64-DBBD-4F24-E161-17B76C1335A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5CA29C73-5B23-7549-477D-49BF7ADB792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249B6E4-5E74-4662-4302-A3CBB951667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A26D23A-D8ED-0FB8-B970-1E92C4D2B50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5E982CC9-2E6C-92CE-7520-53860A65337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A9839C0-AE70-8193-F0DF-BED0ABF30A0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57E64C8-C3F8-87C1-610F-A2F3853B120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DB9916A4-E0F2-402C-3F40-99FE5E4A373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311AA4C3-7AC0-2170-9D86-EF30F3AF1DA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55F15C0D-FE7B-F897-0AB4-1B23E1F7613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082530B-F819-C481-58C9-34508C60B39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247FD93-B527-C0F0-68D3-6624EF433C7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D8F96634-BF63-4154-4B17-FA8158BED70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AE67C6EB-8372-D203-8BDA-1318734440D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D8B36B00-70A0-F0F6-A66B-0AC3E3449A5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7E6FD26-1B71-0BA6-8A47-6CAFEF2E150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90F895BE-88C5-FC4A-8C5B-8F8CC717FFC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280E8E1A-96C1-264F-4D36-AE3055D322E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7A6C84FD-4ACA-1C69-0407-36BBACEDF80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B5CD08CF-7F85-6FA3-4914-554E453C5D6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A206D9B5-C253-2B20-838B-251BD421579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63850597-3750-5B0F-CD80-6AF8FAD66B1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361AB88-2091-8B05-7E33-EB9C44C16A2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B86A9B66-4094-5D64-A047-242EBFB6C3B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C1954FA-27A0-C8EE-7CF0-5A7331DA4A7C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6ABBFFC-8C07-0CE0-B55E-CD4144DD6EA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F84E926E-F748-9F92-FD38-D0F2D15548B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6F737163-B54E-4FDC-63D0-427C6813501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28A4638B-31F0-41AD-C7C9-5A8C1E11294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7806B515-129F-DD68-9B63-273D5747290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92BFF139-20F3-3591-AA87-D002448CB26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2E697A01-9BDB-FFD9-0425-9CFA2BD8434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67D9FA63-AD27-4126-AC4A-C1E8AC22792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AFCFDF44-2B96-5ABF-78AA-C857F4D2776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A1F83CB7-65F5-885A-6F46-B465767D136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3E6F5427-3233-9B1D-D880-7557A376411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CB48A31B-80FE-D62E-3FC8-EC6C37C175D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46EACFE2-11FF-7058-C428-E5ECB562CBA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A7C283F2-2203-BF65-483C-B1FCEDC9666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5BFC282-53BA-DBC4-C408-DE8BAF54C8F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0756202D-A07C-2198-DE6E-5F1033ADCF9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C554E76D-0E0C-CEA0-C65E-EE1E34BFFB6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E84E29C3-ACF4-326E-5220-09895CCFF21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8741B870-7E25-9D2D-36CA-29132C3CF55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28157307-5625-E6FA-D878-7FD3719AC5A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7077E66-0E4D-C30A-C435-D70A63604D4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5AB94D58-93F5-88A7-321A-E7E65E5E164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D61EDE51-32F0-4AD4-DA07-6C839930D76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3A654ECA-371E-4CB9-1CD6-C631B88D908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F1B32556-19F4-87F5-CD36-31067B1E8DF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BD151001-FBF8-CA15-0F2E-F1B519E6DD6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FB9E2A0A-2754-FBF2-F400-34BEDFAB211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10BEFE4-F118-E27D-BF90-9303B821247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1F8B91B4-4B91-52AA-49C5-CABF84373C0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D87D8318-E25A-9E27-CE80-92577F3FB86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6CE64EFC-2AEE-B46F-34A4-93D357CBB5C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27F031D9-951A-2D96-9C59-6F43EBD7903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7370DF80-29C3-7357-E660-E0E1D6C6E3A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3E52AD3C-D51A-C4BC-6711-3873C8BBE85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22BE1025-0033-8777-1773-F79BBD7437A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DC35B1BE-A9FF-C194-D823-35159EBB2EF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25A5E00-BF7C-6ECE-59D1-5A8A2D00CB6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C3089482-2EE1-5EEB-8735-97C21578E8F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42024B1-F19D-0A19-B46E-A266D36A3699}"/>
              </a:ext>
            </a:extLst>
          </p:cNvPr>
          <p:cNvSpPr txBox="1"/>
          <p:nvPr/>
        </p:nvSpPr>
        <p:spPr>
          <a:xfrm>
            <a:off x="324143" y="1200049"/>
            <a:ext cx="6707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Connectionist Temporal Classification: Labelling Unsegmented Sequence Data with Recurrent Neural Networks </a:t>
            </a:r>
            <a:endParaRPr lang="ko-KR" altLang="en-US" sz="10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7B73ED84-8EEA-C22C-32E4-0BDD3B1777D3}"/>
              </a:ext>
            </a:extLst>
          </p:cNvPr>
          <p:cNvSpPr txBox="1"/>
          <p:nvPr/>
        </p:nvSpPr>
        <p:spPr>
          <a:xfrm>
            <a:off x="6912340" y="2213134"/>
            <a:ext cx="451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-HEEE-LL-LLOOOO--</a:t>
            </a:r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092918-B744-7C93-8045-A2E8873A424B}"/>
              </a:ext>
            </a:extLst>
          </p:cNvPr>
          <p:cNvSpPr txBox="1"/>
          <p:nvPr/>
        </p:nvSpPr>
        <p:spPr>
          <a:xfrm>
            <a:off x="6912340" y="2844225"/>
            <a:ext cx="4435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-HE-L-LOO--------</a:t>
            </a:r>
            <a:endParaRPr lang="ko-KR" altLang="en-US" sz="3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79F7FB8-2A5D-BC5C-ACDC-1F947A0D6A89}"/>
              </a:ext>
            </a:extLst>
          </p:cNvPr>
          <p:cNvSpPr txBox="1"/>
          <p:nvPr/>
        </p:nvSpPr>
        <p:spPr>
          <a:xfrm>
            <a:off x="6912340" y="3510808"/>
            <a:ext cx="4328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-HEEE-LLLL-LO----</a:t>
            </a:r>
            <a:endParaRPr lang="ko-KR" altLang="en-US" sz="3200" dirty="0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B9D975A9-2728-473A-AEE5-044189788456}"/>
              </a:ext>
            </a:extLst>
          </p:cNvPr>
          <p:cNvGrpSpPr/>
          <p:nvPr/>
        </p:nvGrpSpPr>
        <p:grpSpPr>
          <a:xfrm>
            <a:off x="7012844" y="4266996"/>
            <a:ext cx="3429917" cy="584775"/>
            <a:chOff x="7012844" y="4448938"/>
            <a:chExt cx="3429917" cy="58477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1087FA7-E703-80D9-82C1-BA3CAE393F63}"/>
                </a:ext>
              </a:extLst>
            </p:cNvPr>
            <p:cNvSpPr txBox="1"/>
            <p:nvPr/>
          </p:nvSpPr>
          <p:spPr>
            <a:xfrm>
              <a:off x="7772222" y="4448938"/>
              <a:ext cx="26705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-H-E-L-LO-</a:t>
              </a:r>
              <a:endParaRPr lang="ko-KR" altLang="en-US" sz="3200" dirty="0"/>
            </a:p>
          </p:txBody>
        </p:sp>
        <p:sp>
          <p:nvSpPr>
            <p:cNvPr id="59" name="화살표: 오른쪽 58">
              <a:extLst>
                <a:ext uri="{FF2B5EF4-FFF2-40B4-BE49-F238E27FC236}">
                  <a16:creationId xmlns:a16="http://schemas.microsoft.com/office/drawing/2014/main" id="{0D58205B-6763-B12A-169B-5EC5F481A163}"/>
                </a:ext>
              </a:extLst>
            </p:cNvPr>
            <p:cNvSpPr/>
            <p:nvPr/>
          </p:nvSpPr>
          <p:spPr>
            <a:xfrm>
              <a:off x="7012844" y="4495493"/>
              <a:ext cx="759377" cy="486338"/>
            </a:xfrm>
            <a:prstGeom prst="rightArrow">
              <a:avLst>
                <a:gd name="adj1" fmla="val 50000"/>
                <a:gd name="adj2" fmla="val 81337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C6573062-E428-21DC-4F42-C1898693443C}"/>
              </a:ext>
            </a:extLst>
          </p:cNvPr>
          <p:cNvGrpSpPr/>
          <p:nvPr/>
        </p:nvGrpSpPr>
        <p:grpSpPr>
          <a:xfrm>
            <a:off x="746450" y="2012208"/>
            <a:ext cx="5591718" cy="3830320"/>
            <a:chOff x="1361440" y="2621280"/>
            <a:chExt cx="5591718" cy="3830320"/>
          </a:xfrm>
        </p:grpSpPr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77A05E23-8283-0969-5604-E22C0B2E2772}"/>
                </a:ext>
              </a:extLst>
            </p:cNvPr>
            <p:cNvSpPr/>
            <p:nvPr/>
          </p:nvSpPr>
          <p:spPr>
            <a:xfrm>
              <a:off x="1361440" y="2621280"/>
              <a:ext cx="5591718" cy="3830320"/>
            </a:xfrm>
            <a:prstGeom prst="roundRect">
              <a:avLst>
                <a:gd name="adj" fmla="val 465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BA670A52-7FAB-1F34-0B27-204C9E35AE3D}"/>
                </a:ext>
              </a:extLst>
            </p:cNvPr>
            <p:cNvGrpSpPr/>
            <p:nvPr/>
          </p:nvGrpSpPr>
          <p:grpSpPr>
            <a:xfrm>
              <a:off x="1538280" y="2759560"/>
              <a:ext cx="5168080" cy="3574575"/>
              <a:chOff x="1794345" y="2748585"/>
              <a:chExt cx="5168080" cy="357457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58ACAB26-38F8-4185-7F0A-BDA57818AA9E}"/>
                  </a:ext>
                </a:extLst>
              </p:cNvPr>
              <p:cNvSpPr/>
              <p:nvPr/>
            </p:nvSpPr>
            <p:spPr>
              <a:xfrm>
                <a:off x="1794345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3E59653C-4E04-A642-24FD-954561D19A09}"/>
                  </a:ext>
                </a:extLst>
              </p:cNvPr>
              <p:cNvSpPr/>
              <p:nvPr/>
            </p:nvSpPr>
            <p:spPr>
              <a:xfrm>
                <a:off x="271973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CA7955B7-A921-8E83-6E0D-5739F66C6392}"/>
                  </a:ext>
                </a:extLst>
              </p:cNvPr>
              <p:cNvSpPr/>
              <p:nvPr/>
            </p:nvSpPr>
            <p:spPr>
              <a:xfrm>
                <a:off x="36449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055CBA06-9B40-22A2-AEDD-F07B9651C730}"/>
                  </a:ext>
                </a:extLst>
              </p:cNvPr>
              <p:cNvSpPr/>
              <p:nvPr/>
            </p:nvSpPr>
            <p:spPr>
              <a:xfrm>
                <a:off x="1794345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B295C30F-B627-FB44-6382-CD183E2DE23F}"/>
                  </a:ext>
                </a:extLst>
              </p:cNvPr>
              <p:cNvSpPr/>
              <p:nvPr/>
            </p:nvSpPr>
            <p:spPr>
              <a:xfrm>
                <a:off x="271973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4BB12F3B-769E-B98E-3B3A-47452B6995D7}"/>
                  </a:ext>
                </a:extLst>
              </p:cNvPr>
              <p:cNvSpPr/>
              <p:nvPr/>
            </p:nvSpPr>
            <p:spPr>
              <a:xfrm>
                <a:off x="36449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E619DF7E-5F66-47FF-75A3-CFBE01C16199}"/>
                  </a:ext>
                </a:extLst>
              </p:cNvPr>
              <p:cNvSpPr/>
              <p:nvPr/>
            </p:nvSpPr>
            <p:spPr>
              <a:xfrm>
                <a:off x="1794345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1A68BA0F-60D4-3C43-87E3-72A0AC0A9F64}"/>
                  </a:ext>
                </a:extLst>
              </p:cNvPr>
              <p:cNvSpPr/>
              <p:nvPr/>
            </p:nvSpPr>
            <p:spPr>
              <a:xfrm>
                <a:off x="271973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5E4DDCA8-14CC-A2C4-C859-D1F16FF97A00}"/>
                  </a:ext>
                </a:extLst>
              </p:cNvPr>
              <p:cNvSpPr/>
              <p:nvPr/>
            </p:nvSpPr>
            <p:spPr>
              <a:xfrm>
                <a:off x="36449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FCDD6F90-B3E3-AE7A-7DF9-2A48BAE5B547}"/>
                  </a:ext>
                </a:extLst>
              </p:cNvPr>
              <p:cNvCxnSpPr>
                <a:stCxn id="47" idx="0"/>
                <a:endCxn id="50" idx="2"/>
              </p:cNvCxnSpPr>
              <p:nvPr/>
            </p:nvCxnSpPr>
            <p:spPr>
              <a:xfrm flipV="1">
                <a:off x="2055549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F1E970DA-6C82-F3FA-A841-F77DBB187E4B}"/>
                  </a:ext>
                </a:extLst>
              </p:cNvPr>
              <p:cNvCxnSpPr>
                <a:cxnSpLocks/>
                <a:stCxn id="48" idx="0"/>
                <a:endCxn id="51" idx="2"/>
              </p:cNvCxnSpPr>
              <p:nvPr/>
            </p:nvCxnSpPr>
            <p:spPr>
              <a:xfrm flipV="1">
                <a:off x="298093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FBB74438-1252-7718-55B2-3E5E30D5B6FA}"/>
                  </a:ext>
                </a:extLst>
              </p:cNvPr>
              <p:cNvCxnSpPr>
                <a:cxnSpLocks/>
                <a:stCxn id="49" idx="0"/>
                <a:endCxn id="52" idx="2"/>
              </p:cNvCxnSpPr>
              <p:nvPr/>
            </p:nvCxnSpPr>
            <p:spPr>
              <a:xfrm flipV="1">
                <a:off x="39061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193150FE-1BDD-6827-ED39-08DFC06C11BF}"/>
                  </a:ext>
                </a:extLst>
              </p:cNvPr>
              <p:cNvCxnSpPr>
                <a:cxnSpLocks/>
                <a:stCxn id="50" idx="3"/>
                <a:endCxn id="51" idx="1"/>
              </p:cNvCxnSpPr>
              <p:nvPr/>
            </p:nvCxnSpPr>
            <p:spPr>
              <a:xfrm>
                <a:off x="2316752" y="4535873"/>
                <a:ext cx="402980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38539BD6-9696-948A-10CE-6D2705466D79}"/>
                  </a:ext>
                </a:extLst>
              </p:cNvPr>
              <p:cNvCxnSpPr>
                <a:cxnSpLocks/>
                <a:stCxn id="51" idx="3"/>
                <a:endCxn id="52" idx="1"/>
              </p:cNvCxnSpPr>
              <p:nvPr/>
            </p:nvCxnSpPr>
            <p:spPr>
              <a:xfrm>
                <a:off x="3242139" y="4535873"/>
                <a:ext cx="40284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FB162D22-981C-EBEC-97E6-F6CC0518C008}"/>
                  </a:ext>
                </a:extLst>
              </p:cNvPr>
              <p:cNvCxnSpPr>
                <a:cxnSpLocks/>
                <a:stCxn id="50" idx="0"/>
                <a:endCxn id="53" idx="2"/>
              </p:cNvCxnSpPr>
              <p:nvPr/>
            </p:nvCxnSpPr>
            <p:spPr>
              <a:xfrm flipV="1">
                <a:off x="2055549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CAC66C75-55E8-AD79-0B29-D76F0019F553}"/>
                  </a:ext>
                </a:extLst>
              </p:cNvPr>
              <p:cNvCxnSpPr>
                <a:cxnSpLocks/>
                <a:stCxn id="51" idx="0"/>
                <a:endCxn id="54" idx="2"/>
              </p:cNvCxnSpPr>
              <p:nvPr/>
            </p:nvCxnSpPr>
            <p:spPr>
              <a:xfrm flipV="1">
                <a:off x="298093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1C00AAC8-01E6-6331-4424-354F6A0BA6BF}"/>
                  </a:ext>
                </a:extLst>
              </p:cNvPr>
              <p:cNvCxnSpPr>
                <a:cxnSpLocks/>
                <a:stCxn id="52" idx="0"/>
                <a:endCxn id="55" idx="2"/>
              </p:cNvCxnSpPr>
              <p:nvPr/>
            </p:nvCxnSpPr>
            <p:spPr>
              <a:xfrm flipV="1">
                <a:off x="39061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968AAAD2-FCAB-BA10-E87A-2ACCBD57C023}"/>
                  </a:ext>
                </a:extLst>
              </p:cNvPr>
              <p:cNvSpPr/>
              <p:nvPr/>
            </p:nvSpPr>
            <p:spPr>
              <a:xfrm>
                <a:off x="45957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EED971EA-600E-0CF5-8187-FFDF7315444D}"/>
                  </a:ext>
                </a:extLst>
              </p:cNvPr>
              <p:cNvSpPr/>
              <p:nvPr/>
            </p:nvSpPr>
            <p:spPr>
              <a:xfrm>
                <a:off x="45957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32484D5C-145E-EAF2-04F4-F44B51332D00}"/>
                  </a:ext>
                </a:extLst>
              </p:cNvPr>
              <p:cNvSpPr/>
              <p:nvPr/>
            </p:nvSpPr>
            <p:spPr>
              <a:xfrm>
                <a:off x="45957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0EC363FF-3DCD-DFB3-8056-DC15EF1FE32A}"/>
                  </a:ext>
                </a:extLst>
              </p:cNvPr>
              <p:cNvCxnSpPr>
                <a:cxnSpLocks/>
                <a:stCxn id="143" idx="0"/>
                <a:endCxn id="144" idx="2"/>
              </p:cNvCxnSpPr>
              <p:nvPr/>
            </p:nvCxnSpPr>
            <p:spPr>
              <a:xfrm flipV="1">
                <a:off x="48569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5E558C4A-79C6-064F-A21C-E3AF34B0DDD2}"/>
                  </a:ext>
                </a:extLst>
              </p:cNvPr>
              <p:cNvCxnSpPr>
                <a:cxnSpLocks/>
                <a:endCxn id="144" idx="1"/>
              </p:cNvCxnSpPr>
              <p:nvPr/>
            </p:nvCxnSpPr>
            <p:spPr>
              <a:xfrm>
                <a:off x="4167390" y="4535873"/>
                <a:ext cx="428393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A4AD9C4D-EE69-F8C9-44A6-DEED6F9D6E36}"/>
                  </a:ext>
                </a:extLst>
              </p:cNvPr>
              <p:cNvCxnSpPr>
                <a:cxnSpLocks/>
                <a:stCxn id="144" idx="0"/>
                <a:endCxn id="145" idx="2"/>
              </p:cNvCxnSpPr>
              <p:nvPr/>
            </p:nvCxnSpPr>
            <p:spPr>
              <a:xfrm flipV="1">
                <a:off x="48569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4818066D-FD9A-C358-6E1B-2317F5F87C19}"/>
                  </a:ext>
                </a:extLst>
              </p:cNvPr>
              <p:cNvSpPr/>
              <p:nvPr/>
            </p:nvSpPr>
            <p:spPr>
              <a:xfrm>
                <a:off x="551854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6BFA99EE-59C4-C1CC-0E7C-582FD7E8E9EF}"/>
                  </a:ext>
                </a:extLst>
              </p:cNvPr>
              <p:cNvSpPr/>
              <p:nvPr/>
            </p:nvSpPr>
            <p:spPr>
              <a:xfrm>
                <a:off x="551854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F5920A1E-DF5F-7929-ED72-E523DDD26026}"/>
                  </a:ext>
                </a:extLst>
              </p:cNvPr>
              <p:cNvSpPr/>
              <p:nvPr/>
            </p:nvSpPr>
            <p:spPr>
              <a:xfrm>
                <a:off x="551854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8F2AF8E4-72F1-EB19-6E77-E4B6F9B80F94}"/>
                  </a:ext>
                </a:extLst>
              </p:cNvPr>
              <p:cNvCxnSpPr>
                <a:cxnSpLocks/>
                <a:stCxn id="149" idx="0"/>
                <a:endCxn id="150" idx="2"/>
              </p:cNvCxnSpPr>
              <p:nvPr/>
            </p:nvCxnSpPr>
            <p:spPr>
              <a:xfrm flipV="1">
                <a:off x="577974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2D40BFD5-BA9D-83AA-5086-15C503897770}"/>
                  </a:ext>
                </a:extLst>
              </p:cNvPr>
              <p:cNvCxnSpPr>
                <a:cxnSpLocks/>
                <a:stCxn id="144" idx="3"/>
                <a:endCxn id="150" idx="1"/>
              </p:cNvCxnSpPr>
              <p:nvPr/>
            </p:nvCxnSpPr>
            <p:spPr>
              <a:xfrm>
                <a:off x="5118190" y="4535873"/>
                <a:ext cx="400352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화살표 연결선 153">
                <a:extLst>
                  <a:ext uri="{FF2B5EF4-FFF2-40B4-BE49-F238E27FC236}">
                    <a16:creationId xmlns:a16="http://schemas.microsoft.com/office/drawing/2014/main" id="{727E0E6A-6AEE-6859-CE89-9FE6423D9489}"/>
                  </a:ext>
                </a:extLst>
              </p:cNvPr>
              <p:cNvCxnSpPr>
                <a:cxnSpLocks/>
                <a:stCxn id="150" idx="0"/>
                <a:endCxn id="151" idx="2"/>
              </p:cNvCxnSpPr>
              <p:nvPr/>
            </p:nvCxnSpPr>
            <p:spPr>
              <a:xfrm flipV="1">
                <a:off x="577974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561BA08A-FC72-69BF-4850-5CAEB6551080}"/>
                  </a:ext>
                </a:extLst>
              </p:cNvPr>
              <p:cNvSpPr/>
              <p:nvPr/>
            </p:nvSpPr>
            <p:spPr>
              <a:xfrm>
                <a:off x="6440018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782CAE29-46FF-FD3B-31B5-CC707A48F99B}"/>
                  </a:ext>
                </a:extLst>
              </p:cNvPr>
              <p:cNvSpPr/>
              <p:nvPr/>
            </p:nvSpPr>
            <p:spPr>
              <a:xfrm>
                <a:off x="6440018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6F896969-A614-8961-65A7-3630D598E265}"/>
                  </a:ext>
                </a:extLst>
              </p:cNvPr>
              <p:cNvSpPr/>
              <p:nvPr/>
            </p:nvSpPr>
            <p:spPr>
              <a:xfrm>
                <a:off x="6440018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C3B5E333-5651-AA87-0D4D-CCF670A4CBC2}"/>
                  </a:ext>
                </a:extLst>
              </p:cNvPr>
              <p:cNvCxnSpPr>
                <a:cxnSpLocks/>
                <a:stCxn id="155" idx="0"/>
                <a:endCxn id="156" idx="2"/>
              </p:cNvCxnSpPr>
              <p:nvPr/>
            </p:nvCxnSpPr>
            <p:spPr>
              <a:xfrm flipV="1">
                <a:off x="6701222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FB2EE0E6-6163-4F0B-9949-EC9A9ED7DFCE}"/>
                  </a:ext>
                </a:extLst>
              </p:cNvPr>
              <p:cNvCxnSpPr>
                <a:cxnSpLocks/>
                <a:stCxn id="150" idx="3"/>
                <a:endCxn id="156" idx="1"/>
              </p:cNvCxnSpPr>
              <p:nvPr/>
            </p:nvCxnSpPr>
            <p:spPr>
              <a:xfrm>
                <a:off x="6040949" y="4535873"/>
                <a:ext cx="399069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D7FA78F2-311C-9842-2B1B-8B82EA0A5A24}"/>
                  </a:ext>
                </a:extLst>
              </p:cNvPr>
              <p:cNvCxnSpPr>
                <a:cxnSpLocks/>
                <a:stCxn id="156" idx="0"/>
                <a:endCxn id="157" idx="2"/>
              </p:cNvCxnSpPr>
              <p:nvPr/>
            </p:nvCxnSpPr>
            <p:spPr>
              <a:xfrm flipV="1">
                <a:off x="6701222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BB279E2-0430-01B1-B4D7-837B8C0F7110}"/>
              </a:ext>
            </a:extLst>
          </p:cNvPr>
          <p:cNvGrpSpPr/>
          <p:nvPr/>
        </p:nvGrpSpPr>
        <p:grpSpPr>
          <a:xfrm>
            <a:off x="7012844" y="4933579"/>
            <a:ext cx="2211635" cy="584775"/>
            <a:chOff x="7012844" y="4448938"/>
            <a:chExt cx="2211635" cy="58477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AC91853-29B9-9C4B-2C60-C43E83A8333C}"/>
                </a:ext>
              </a:extLst>
            </p:cNvPr>
            <p:cNvSpPr txBox="1"/>
            <p:nvPr/>
          </p:nvSpPr>
          <p:spPr>
            <a:xfrm>
              <a:off x="7772222" y="4448938"/>
              <a:ext cx="14522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HELLO</a:t>
              </a:r>
              <a:endParaRPr lang="ko-KR" altLang="en-US" sz="3200" dirty="0"/>
            </a:p>
          </p:txBody>
        </p:sp>
        <p:sp>
          <p:nvSpPr>
            <p:cNvPr id="65" name="화살표: 오른쪽 64">
              <a:extLst>
                <a:ext uri="{FF2B5EF4-FFF2-40B4-BE49-F238E27FC236}">
                  <a16:creationId xmlns:a16="http://schemas.microsoft.com/office/drawing/2014/main" id="{155564B1-7048-2746-52B0-EE6A32D85DEE}"/>
                </a:ext>
              </a:extLst>
            </p:cNvPr>
            <p:cNvSpPr/>
            <p:nvPr/>
          </p:nvSpPr>
          <p:spPr>
            <a:xfrm>
              <a:off x="7012844" y="4495493"/>
              <a:ext cx="759377" cy="486338"/>
            </a:xfrm>
            <a:prstGeom prst="rightArrow">
              <a:avLst>
                <a:gd name="adj1" fmla="val 50000"/>
                <a:gd name="adj2" fmla="val 81337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8178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139AC-2EEE-2A27-9C6B-70C131BC3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442489C-7FD3-A38E-DDA3-AF0155BBB5B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BC8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F30A2A5-9CB5-5E83-CAE8-4B412076D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2" name="타원 12">
            <a:extLst>
              <a:ext uri="{FF2B5EF4-FFF2-40B4-BE49-F238E27FC236}">
                <a16:creationId xmlns:a16="http://schemas.microsoft.com/office/drawing/2014/main" id="{78BFD4A3-1BC3-A168-8F08-1BDA73171C9A}"/>
              </a:ext>
            </a:extLst>
          </p:cNvPr>
          <p:cNvSpPr/>
          <p:nvPr/>
        </p:nvSpPr>
        <p:spPr>
          <a:xfrm>
            <a:off x="4545497" y="4164631"/>
            <a:ext cx="8877786" cy="3429000"/>
          </a:xfrm>
          <a:custGeom>
            <a:avLst/>
            <a:gdLst>
              <a:gd name="connsiteX0" fmla="*/ 0 w 6992471"/>
              <a:gd name="connsiteY0" fmla="*/ 2542988 h 5085976"/>
              <a:gd name="connsiteX1" fmla="*/ 3496236 w 6992471"/>
              <a:gd name="connsiteY1" fmla="*/ 0 h 5085976"/>
              <a:gd name="connsiteX2" fmla="*/ 6992472 w 6992471"/>
              <a:gd name="connsiteY2" fmla="*/ 2542988 h 5085976"/>
              <a:gd name="connsiteX3" fmla="*/ 3496236 w 6992471"/>
              <a:gd name="connsiteY3" fmla="*/ 5085976 h 5085976"/>
              <a:gd name="connsiteX4" fmla="*/ 0 w 6992471"/>
              <a:gd name="connsiteY4" fmla="*/ 2542988 h 5085976"/>
              <a:gd name="connsiteX0" fmla="*/ 31 w 6992503"/>
              <a:gd name="connsiteY0" fmla="*/ 2542988 h 3391819"/>
              <a:gd name="connsiteX1" fmla="*/ 3496267 w 6992503"/>
              <a:gd name="connsiteY1" fmla="*/ 0 h 3391819"/>
              <a:gd name="connsiteX2" fmla="*/ 6992503 w 6992503"/>
              <a:gd name="connsiteY2" fmla="*/ 2542988 h 3391819"/>
              <a:gd name="connsiteX3" fmla="*/ 3448456 w 6992503"/>
              <a:gd name="connsiteY3" fmla="*/ 3185458 h 3391819"/>
              <a:gd name="connsiteX4" fmla="*/ 31 w 6992503"/>
              <a:gd name="connsiteY4" fmla="*/ 2542988 h 3391819"/>
              <a:gd name="connsiteX0" fmla="*/ 3051 w 6995523"/>
              <a:gd name="connsiteY0" fmla="*/ 2542988 h 3439054"/>
              <a:gd name="connsiteX1" fmla="*/ 3499287 w 6995523"/>
              <a:gd name="connsiteY1" fmla="*/ 0 h 3439054"/>
              <a:gd name="connsiteX2" fmla="*/ 6995523 w 6995523"/>
              <a:gd name="connsiteY2" fmla="*/ 2542988 h 3439054"/>
              <a:gd name="connsiteX3" fmla="*/ 4001311 w 6995523"/>
              <a:gd name="connsiteY3" fmla="*/ 3281082 h 3439054"/>
              <a:gd name="connsiteX4" fmla="*/ 3051 w 6995523"/>
              <a:gd name="connsiteY4" fmla="*/ 2542988 h 3439054"/>
              <a:gd name="connsiteX0" fmla="*/ 2152 w 6994624"/>
              <a:gd name="connsiteY0" fmla="*/ 2542988 h 3569242"/>
              <a:gd name="connsiteX1" fmla="*/ 3498388 w 6994624"/>
              <a:gd name="connsiteY1" fmla="*/ 0 h 3569242"/>
              <a:gd name="connsiteX2" fmla="*/ 6994624 w 6994624"/>
              <a:gd name="connsiteY2" fmla="*/ 2542988 h 3569242"/>
              <a:gd name="connsiteX3" fmla="*/ 3916741 w 6994624"/>
              <a:gd name="connsiteY3" fmla="*/ 3502211 h 3569242"/>
              <a:gd name="connsiteX4" fmla="*/ 2152 w 6994624"/>
              <a:gd name="connsiteY4" fmla="*/ 2542988 h 3569242"/>
              <a:gd name="connsiteX0" fmla="*/ 2152 w 6994624"/>
              <a:gd name="connsiteY0" fmla="*/ 2542988 h 3679413"/>
              <a:gd name="connsiteX1" fmla="*/ 3498388 w 6994624"/>
              <a:gd name="connsiteY1" fmla="*/ 0 h 3679413"/>
              <a:gd name="connsiteX2" fmla="*/ 6994624 w 6994624"/>
              <a:gd name="connsiteY2" fmla="*/ 2542988 h 3679413"/>
              <a:gd name="connsiteX3" fmla="*/ 3916741 w 6994624"/>
              <a:gd name="connsiteY3" fmla="*/ 3502211 h 3679413"/>
              <a:gd name="connsiteX4" fmla="*/ 2152 w 6994624"/>
              <a:gd name="connsiteY4" fmla="*/ 2542988 h 3679413"/>
              <a:gd name="connsiteX0" fmla="*/ 12417 w 7004889"/>
              <a:gd name="connsiteY0" fmla="*/ 2542988 h 3675281"/>
              <a:gd name="connsiteX1" fmla="*/ 3508653 w 7004889"/>
              <a:gd name="connsiteY1" fmla="*/ 0 h 3675281"/>
              <a:gd name="connsiteX2" fmla="*/ 7004889 w 7004889"/>
              <a:gd name="connsiteY2" fmla="*/ 2542988 h 3675281"/>
              <a:gd name="connsiteX3" fmla="*/ 2642065 w 7004889"/>
              <a:gd name="connsiteY3" fmla="*/ 3496234 h 3675281"/>
              <a:gd name="connsiteX4" fmla="*/ 12417 w 7004889"/>
              <a:gd name="connsiteY4" fmla="*/ 2542988 h 3675281"/>
              <a:gd name="connsiteX0" fmla="*/ 11812 w 7004284"/>
              <a:gd name="connsiteY0" fmla="*/ 2525059 h 3657352"/>
              <a:gd name="connsiteX1" fmla="*/ 3484143 w 7004284"/>
              <a:gd name="connsiteY1" fmla="*/ 0 h 3657352"/>
              <a:gd name="connsiteX2" fmla="*/ 7004284 w 7004284"/>
              <a:gd name="connsiteY2" fmla="*/ 2525059 h 3657352"/>
              <a:gd name="connsiteX3" fmla="*/ 2641460 w 7004284"/>
              <a:gd name="connsiteY3" fmla="*/ 3478305 h 3657352"/>
              <a:gd name="connsiteX4" fmla="*/ 11812 w 7004284"/>
              <a:gd name="connsiteY4" fmla="*/ 2525059 h 3657352"/>
              <a:gd name="connsiteX0" fmla="*/ 11812 w 7004284"/>
              <a:gd name="connsiteY0" fmla="*/ 2525426 h 3657719"/>
              <a:gd name="connsiteX1" fmla="*/ 3484143 w 7004284"/>
              <a:gd name="connsiteY1" fmla="*/ 367 h 3657719"/>
              <a:gd name="connsiteX2" fmla="*/ 7004284 w 7004284"/>
              <a:gd name="connsiteY2" fmla="*/ 2525426 h 3657719"/>
              <a:gd name="connsiteX3" fmla="*/ 2641460 w 7004284"/>
              <a:gd name="connsiteY3" fmla="*/ 3478672 h 3657719"/>
              <a:gd name="connsiteX4" fmla="*/ 11812 w 7004284"/>
              <a:gd name="connsiteY4" fmla="*/ 2525426 h 3657719"/>
              <a:gd name="connsiteX0" fmla="*/ 1748 w 6994220"/>
              <a:gd name="connsiteY0" fmla="*/ 2525426 h 3657719"/>
              <a:gd name="connsiteX1" fmla="*/ 3474079 w 6994220"/>
              <a:gd name="connsiteY1" fmla="*/ 367 h 3657719"/>
              <a:gd name="connsiteX2" fmla="*/ 6994220 w 6994220"/>
              <a:gd name="connsiteY2" fmla="*/ 2525426 h 3657719"/>
              <a:gd name="connsiteX3" fmla="*/ 2631396 w 6994220"/>
              <a:gd name="connsiteY3" fmla="*/ 3478672 h 3657719"/>
              <a:gd name="connsiteX4" fmla="*/ 1748 w 6994220"/>
              <a:gd name="connsiteY4" fmla="*/ 2525426 h 3657719"/>
              <a:gd name="connsiteX0" fmla="*/ 2532 w 6995004"/>
              <a:gd name="connsiteY0" fmla="*/ 2525426 h 3364722"/>
              <a:gd name="connsiteX1" fmla="*/ 3474863 w 6995004"/>
              <a:gd name="connsiteY1" fmla="*/ 367 h 3364722"/>
              <a:gd name="connsiteX2" fmla="*/ 6995004 w 6995004"/>
              <a:gd name="connsiteY2" fmla="*/ 2525426 h 3364722"/>
              <a:gd name="connsiteX3" fmla="*/ 3845404 w 6995004"/>
              <a:gd name="connsiteY3" fmla="*/ 2952742 h 3364722"/>
              <a:gd name="connsiteX4" fmla="*/ 2532 w 6995004"/>
              <a:gd name="connsiteY4" fmla="*/ 2525426 h 3364722"/>
              <a:gd name="connsiteX0" fmla="*/ 2532 w 6995004"/>
              <a:gd name="connsiteY0" fmla="*/ 2525426 h 3269129"/>
              <a:gd name="connsiteX1" fmla="*/ 3474863 w 6995004"/>
              <a:gd name="connsiteY1" fmla="*/ 367 h 3269129"/>
              <a:gd name="connsiteX2" fmla="*/ 6995004 w 6995004"/>
              <a:gd name="connsiteY2" fmla="*/ 2525426 h 3269129"/>
              <a:gd name="connsiteX3" fmla="*/ 3845404 w 6995004"/>
              <a:gd name="connsiteY3" fmla="*/ 2952742 h 3269129"/>
              <a:gd name="connsiteX4" fmla="*/ 2532 w 6995004"/>
              <a:gd name="connsiteY4" fmla="*/ 2525426 h 3269129"/>
              <a:gd name="connsiteX0" fmla="*/ 2341 w 6994813"/>
              <a:gd name="connsiteY0" fmla="*/ 3732893 h 4476596"/>
              <a:gd name="connsiteX1" fmla="*/ 3487635 w 6994813"/>
              <a:gd name="connsiteY1" fmla="*/ 180 h 4476596"/>
              <a:gd name="connsiteX2" fmla="*/ 6994813 w 6994813"/>
              <a:gd name="connsiteY2" fmla="*/ 3732893 h 4476596"/>
              <a:gd name="connsiteX3" fmla="*/ 3845213 w 6994813"/>
              <a:gd name="connsiteY3" fmla="*/ 4160209 h 4476596"/>
              <a:gd name="connsiteX4" fmla="*/ 2341 w 6994813"/>
              <a:gd name="connsiteY4" fmla="*/ 3732893 h 4476596"/>
              <a:gd name="connsiteX0" fmla="*/ 1083 w 7035685"/>
              <a:gd name="connsiteY0" fmla="*/ 4048941 h 4475856"/>
              <a:gd name="connsiteX1" fmla="*/ 3528507 w 7035685"/>
              <a:gd name="connsiteY1" fmla="*/ 854 h 4475856"/>
              <a:gd name="connsiteX2" fmla="*/ 7035685 w 7035685"/>
              <a:gd name="connsiteY2" fmla="*/ 3733567 h 4475856"/>
              <a:gd name="connsiteX3" fmla="*/ 3886085 w 7035685"/>
              <a:gd name="connsiteY3" fmla="*/ 4160883 h 4475856"/>
              <a:gd name="connsiteX4" fmla="*/ 1083 w 7035685"/>
              <a:gd name="connsiteY4" fmla="*/ 4048941 h 4475856"/>
              <a:gd name="connsiteX0" fmla="*/ 3051 w 7037653"/>
              <a:gd name="connsiteY0" fmla="*/ 4048149 h 4475064"/>
              <a:gd name="connsiteX1" fmla="*/ 3530475 w 7037653"/>
              <a:gd name="connsiteY1" fmla="*/ 62 h 4475064"/>
              <a:gd name="connsiteX2" fmla="*/ 7037653 w 7037653"/>
              <a:gd name="connsiteY2" fmla="*/ 3732775 h 4475064"/>
              <a:gd name="connsiteX3" fmla="*/ 3888053 w 7037653"/>
              <a:gd name="connsiteY3" fmla="*/ 4160091 h 4475064"/>
              <a:gd name="connsiteX4" fmla="*/ 3051 w 7037653"/>
              <a:gd name="connsiteY4" fmla="*/ 4048149 h 4475064"/>
              <a:gd name="connsiteX0" fmla="*/ 2054 w 7036656"/>
              <a:gd name="connsiteY0" fmla="*/ 3048202 h 3475117"/>
              <a:gd name="connsiteX1" fmla="*/ 3587813 w 7036656"/>
              <a:gd name="connsiteY1" fmla="*/ 82 h 3475117"/>
              <a:gd name="connsiteX2" fmla="*/ 7036656 w 7036656"/>
              <a:gd name="connsiteY2" fmla="*/ 2732828 h 3475117"/>
              <a:gd name="connsiteX3" fmla="*/ 3887056 w 7036656"/>
              <a:gd name="connsiteY3" fmla="*/ 3160144 h 3475117"/>
              <a:gd name="connsiteX4" fmla="*/ 2054 w 7036656"/>
              <a:gd name="connsiteY4" fmla="*/ 3048202 h 34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6656" h="3475117">
                <a:moveTo>
                  <a:pt x="2054" y="3048202"/>
                </a:moveTo>
                <a:cubicBezTo>
                  <a:pt x="-47820" y="2521525"/>
                  <a:pt x="801464" y="-16586"/>
                  <a:pt x="3587813" y="82"/>
                </a:cubicBezTo>
                <a:cubicBezTo>
                  <a:pt x="6374162" y="16750"/>
                  <a:pt x="7036656" y="1328375"/>
                  <a:pt x="7036656" y="2732828"/>
                </a:cubicBezTo>
                <a:cubicBezTo>
                  <a:pt x="7036656" y="4137281"/>
                  <a:pt x="5059490" y="3107582"/>
                  <a:pt x="3887056" y="3160144"/>
                </a:cubicBezTo>
                <a:cubicBezTo>
                  <a:pt x="2714622" y="3212706"/>
                  <a:pt x="51928" y="3574879"/>
                  <a:pt x="2054" y="304820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81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6425D82-EB44-8DD4-8D4A-6DD11C6481BA}"/>
              </a:ext>
            </a:extLst>
          </p:cNvPr>
          <p:cNvSpPr/>
          <p:nvPr/>
        </p:nvSpPr>
        <p:spPr>
          <a:xfrm>
            <a:off x="-133775" y="1654729"/>
            <a:ext cx="2127418" cy="2055878"/>
          </a:xfrm>
          <a:prstGeom prst="roundRect">
            <a:avLst/>
          </a:prstGeom>
          <a:solidFill>
            <a:srgbClr val="97D3F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97F4CFA-4461-3699-A058-77E6874A6447}"/>
              </a:ext>
            </a:extLst>
          </p:cNvPr>
          <p:cNvSpPr/>
          <p:nvPr/>
        </p:nvSpPr>
        <p:spPr>
          <a:xfrm>
            <a:off x="10899913" y="223495"/>
            <a:ext cx="854765" cy="854765"/>
          </a:xfrm>
          <a:prstGeom prst="ellipse">
            <a:avLst/>
          </a:prstGeom>
          <a:solidFill>
            <a:srgbClr val="1062BF">
              <a:alpha val="76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31D14A-FE96-A397-1E6C-A8AE345C7314}"/>
              </a:ext>
            </a:extLst>
          </p:cNvPr>
          <p:cNvSpPr/>
          <p:nvPr/>
        </p:nvSpPr>
        <p:spPr>
          <a:xfrm>
            <a:off x="437322" y="501650"/>
            <a:ext cx="11423374" cy="5854700"/>
          </a:xfrm>
          <a:custGeom>
            <a:avLst/>
            <a:gdLst>
              <a:gd name="connsiteX0" fmla="*/ 0 w 11423374"/>
              <a:gd name="connsiteY0" fmla="*/ 0 h 5854700"/>
              <a:gd name="connsiteX1" fmla="*/ 557729 w 11423374"/>
              <a:gd name="connsiteY1" fmla="*/ 0 h 5854700"/>
              <a:gd name="connsiteX2" fmla="*/ 886991 w 11423374"/>
              <a:gd name="connsiteY2" fmla="*/ 0 h 5854700"/>
              <a:gd name="connsiteX3" fmla="*/ 1787422 w 11423374"/>
              <a:gd name="connsiteY3" fmla="*/ 0 h 5854700"/>
              <a:gd name="connsiteX4" fmla="*/ 2345151 w 11423374"/>
              <a:gd name="connsiteY4" fmla="*/ 0 h 5854700"/>
              <a:gd name="connsiteX5" fmla="*/ 2902881 w 11423374"/>
              <a:gd name="connsiteY5" fmla="*/ 0 h 5854700"/>
              <a:gd name="connsiteX6" fmla="*/ 3803312 w 11423374"/>
              <a:gd name="connsiteY6" fmla="*/ 0 h 5854700"/>
              <a:gd name="connsiteX7" fmla="*/ 4246807 w 11423374"/>
              <a:gd name="connsiteY7" fmla="*/ 0 h 5854700"/>
              <a:gd name="connsiteX8" fmla="*/ 5147238 w 11423374"/>
              <a:gd name="connsiteY8" fmla="*/ 0 h 5854700"/>
              <a:gd name="connsiteX9" fmla="*/ 6047669 w 11423374"/>
              <a:gd name="connsiteY9" fmla="*/ 0 h 5854700"/>
              <a:gd name="connsiteX10" fmla="*/ 6719632 w 11423374"/>
              <a:gd name="connsiteY10" fmla="*/ 0 h 5854700"/>
              <a:gd name="connsiteX11" fmla="*/ 7620062 w 11423374"/>
              <a:gd name="connsiteY11" fmla="*/ 0 h 5854700"/>
              <a:gd name="connsiteX12" fmla="*/ 8177792 w 11423374"/>
              <a:gd name="connsiteY12" fmla="*/ 0 h 5854700"/>
              <a:gd name="connsiteX13" fmla="*/ 8735521 w 11423374"/>
              <a:gd name="connsiteY13" fmla="*/ 0 h 5854700"/>
              <a:gd name="connsiteX14" fmla="*/ 9521718 w 11423374"/>
              <a:gd name="connsiteY14" fmla="*/ 0 h 5854700"/>
              <a:gd name="connsiteX15" fmla="*/ 10079448 w 11423374"/>
              <a:gd name="connsiteY15" fmla="*/ 0 h 5854700"/>
              <a:gd name="connsiteX16" fmla="*/ 11423374 w 11423374"/>
              <a:gd name="connsiteY16" fmla="*/ 0 h 5854700"/>
              <a:gd name="connsiteX17" fmla="*/ 11423374 w 11423374"/>
              <a:gd name="connsiteY17" fmla="*/ 767616 h 5854700"/>
              <a:gd name="connsiteX18" fmla="*/ 11423374 w 11423374"/>
              <a:gd name="connsiteY18" fmla="*/ 1476685 h 5854700"/>
              <a:gd name="connsiteX19" fmla="*/ 11423374 w 11423374"/>
              <a:gd name="connsiteY19" fmla="*/ 2185755 h 5854700"/>
              <a:gd name="connsiteX20" fmla="*/ 11423374 w 11423374"/>
              <a:gd name="connsiteY20" fmla="*/ 2660636 h 5854700"/>
              <a:gd name="connsiteX21" fmla="*/ 11423374 w 11423374"/>
              <a:gd name="connsiteY21" fmla="*/ 3194064 h 5854700"/>
              <a:gd name="connsiteX22" fmla="*/ 11423374 w 11423374"/>
              <a:gd name="connsiteY22" fmla="*/ 3903133 h 5854700"/>
              <a:gd name="connsiteX23" fmla="*/ 11423374 w 11423374"/>
              <a:gd name="connsiteY23" fmla="*/ 4495109 h 5854700"/>
              <a:gd name="connsiteX24" fmla="*/ 11423374 w 11423374"/>
              <a:gd name="connsiteY24" fmla="*/ 5028537 h 5854700"/>
              <a:gd name="connsiteX25" fmla="*/ 11423374 w 11423374"/>
              <a:gd name="connsiteY25" fmla="*/ 5854700 h 5854700"/>
              <a:gd name="connsiteX26" fmla="*/ 10751411 w 11423374"/>
              <a:gd name="connsiteY26" fmla="*/ 5854700 h 5854700"/>
              <a:gd name="connsiteX27" fmla="*/ 10079448 w 11423374"/>
              <a:gd name="connsiteY27" fmla="*/ 5854700 h 5854700"/>
              <a:gd name="connsiteX28" fmla="*/ 9635952 w 11423374"/>
              <a:gd name="connsiteY28" fmla="*/ 5854700 h 5854700"/>
              <a:gd name="connsiteX29" fmla="*/ 8849755 w 11423374"/>
              <a:gd name="connsiteY29" fmla="*/ 5854700 h 5854700"/>
              <a:gd name="connsiteX30" fmla="*/ 8406259 w 11423374"/>
              <a:gd name="connsiteY30" fmla="*/ 5854700 h 5854700"/>
              <a:gd name="connsiteX31" fmla="*/ 7620062 w 11423374"/>
              <a:gd name="connsiteY31" fmla="*/ 5854700 h 5854700"/>
              <a:gd name="connsiteX32" fmla="*/ 7290800 w 11423374"/>
              <a:gd name="connsiteY32" fmla="*/ 5854700 h 5854700"/>
              <a:gd name="connsiteX33" fmla="*/ 6504604 w 11423374"/>
              <a:gd name="connsiteY33" fmla="*/ 5854700 h 5854700"/>
              <a:gd name="connsiteX34" fmla="*/ 6061108 w 11423374"/>
              <a:gd name="connsiteY34" fmla="*/ 5854700 h 5854700"/>
              <a:gd name="connsiteX35" fmla="*/ 5731846 w 11423374"/>
              <a:gd name="connsiteY35" fmla="*/ 5854700 h 5854700"/>
              <a:gd name="connsiteX36" fmla="*/ 5288350 w 11423374"/>
              <a:gd name="connsiteY36" fmla="*/ 5854700 h 5854700"/>
              <a:gd name="connsiteX37" fmla="*/ 4502153 w 11423374"/>
              <a:gd name="connsiteY37" fmla="*/ 5854700 h 5854700"/>
              <a:gd name="connsiteX38" fmla="*/ 4058658 w 11423374"/>
              <a:gd name="connsiteY38" fmla="*/ 5854700 h 5854700"/>
              <a:gd name="connsiteX39" fmla="*/ 3729396 w 11423374"/>
              <a:gd name="connsiteY39" fmla="*/ 5854700 h 5854700"/>
              <a:gd name="connsiteX40" fmla="*/ 3285900 w 11423374"/>
              <a:gd name="connsiteY40" fmla="*/ 5854700 h 5854700"/>
              <a:gd name="connsiteX41" fmla="*/ 2728170 w 11423374"/>
              <a:gd name="connsiteY41" fmla="*/ 5854700 h 5854700"/>
              <a:gd name="connsiteX42" fmla="*/ 2056207 w 11423374"/>
              <a:gd name="connsiteY42" fmla="*/ 5854700 h 5854700"/>
              <a:gd name="connsiteX43" fmla="*/ 1612712 w 11423374"/>
              <a:gd name="connsiteY43" fmla="*/ 5854700 h 5854700"/>
              <a:gd name="connsiteX44" fmla="*/ 712281 w 11423374"/>
              <a:gd name="connsiteY44" fmla="*/ 5854700 h 5854700"/>
              <a:gd name="connsiteX45" fmla="*/ 0 w 11423374"/>
              <a:gd name="connsiteY45" fmla="*/ 5854700 h 5854700"/>
              <a:gd name="connsiteX46" fmla="*/ 0 w 11423374"/>
              <a:gd name="connsiteY46" fmla="*/ 5087084 h 5854700"/>
              <a:gd name="connsiteX47" fmla="*/ 0 w 11423374"/>
              <a:gd name="connsiteY47" fmla="*/ 4436562 h 5854700"/>
              <a:gd name="connsiteX48" fmla="*/ 0 w 11423374"/>
              <a:gd name="connsiteY48" fmla="*/ 3786039 h 5854700"/>
              <a:gd name="connsiteX49" fmla="*/ 0 w 11423374"/>
              <a:gd name="connsiteY49" fmla="*/ 3194064 h 5854700"/>
              <a:gd name="connsiteX50" fmla="*/ 0 w 11423374"/>
              <a:gd name="connsiteY50" fmla="*/ 2484995 h 5854700"/>
              <a:gd name="connsiteX51" fmla="*/ 0 w 11423374"/>
              <a:gd name="connsiteY51" fmla="*/ 1834473 h 5854700"/>
              <a:gd name="connsiteX52" fmla="*/ 0 w 11423374"/>
              <a:gd name="connsiteY52" fmla="*/ 1066856 h 5854700"/>
              <a:gd name="connsiteX53" fmla="*/ 0 w 11423374"/>
              <a:gd name="connsiteY53" fmla="*/ 0 h 585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1423374" h="5854700" extrusionOk="0">
                <a:moveTo>
                  <a:pt x="0" y="0"/>
                </a:moveTo>
                <a:cubicBezTo>
                  <a:pt x="157188" y="22857"/>
                  <a:pt x="308738" y="8634"/>
                  <a:pt x="557729" y="0"/>
                </a:cubicBezTo>
                <a:cubicBezTo>
                  <a:pt x="806720" y="-8634"/>
                  <a:pt x="731745" y="15100"/>
                  <a:pt x="886991" y="0"/>
                </a:cubicBezTo>
                <a:cubicBezTo>
                  <a:pt x="1042237" y="-15100"/>
                  <a:pt x="1494327" y="20400"/>
                  <a:pt x="1787422" y="0"/>
                </a:cubicBezTo>
                <a:cubicBezTo>
                  <a:pt x="2080517" y="-20400"/>
                  <a:pt x="2146261" y="9303"/>
                  <a:pt x="2345151" y="0"/>
                </a:cubicBezTo>
                <a:cubicBezTo>
                  <a:pt x="2544041" y="-9303"/>
                  <a:pt x="2680256" y="23466"/>
                  <a:pt x="2902881" y="0"/>
                </a:cubicBezTo>
                <a:cubicBezTo>
                  <a:pt x="3125506" y="-23466"/>
                  <a:pt x="3476228" y="28902"/>
                  <a:pt x="3803312" y="0"/>
                </a:cubicBezTo>
                <a:cubicBezTo>
                  <a:pt x="4130396" y="-28902"/>
                  <a:pt x="4124193" y="2713"/>
                  <a:pt x="4246807" y="0"/>
                </a:cubicBezTo>
                <a:cubicBezTo>
                  <a:pt x="4369422" y="-2713"/>
                  <a:pt x="4865484" y="-44634"/>
                  <a:pt x="5147238" y="0"/>
                </a:cubicBezTo>
                <a:cubicBezTo>
                  <a:pt x="5428992" y="44634"/>
                  <a:pt x="5608438" y="9128"/>
                  <a:pt x="6047669" y="0"/>
                </a:cubicBezTo>
                <a:cubicBezTo>
                  <a:pt x="6486900" y="-9128"/>
                  <a:pt x="6483134" y="14722"/>
                  <a:pt x="6719632" y="0"/>
                </a:cubicBezTo>
                <a:cubicBezTo>
                  <a:pt x="6956130" y="-14722"/>
                  <a:pt x="7411740" y="-33650"/>
                  <a:pt x="7620062" y="0"/>
                </a:cubicBezTo>
                <a:cubicBezTo>
                  <a:pt x="7828384" y="33650"/>
                  <a:pt x="7900178" y="11130"/>
                  <a:pt x="8177792" y="0"/>
                </a:cubicBezTo>
                <a:cubicBezTo>
                  <a:pt x="8455406" y="-11130"/>
                  <a:pt x="8484154" y="-23703"/>
                  <a:pt x="8735521" y="0"/>
                </a:cubicBezTo>
                <a:cubicBezTo>
                  <a:pt x="8986888" y="23703"/>
                  <a:pt x="9179952" y="-28606"/>
                  <a:pt x="9521718" y="0"/>
                </a:cubicBezTo>
                <a:cubicBezTo>
                  <a:pt x="9863484" y="28606"/>
                  <a:pt x="9934182" y="18395"/>
                  <a:pt x="10079448" y="0"/>
                </a:cubicBezTo>
                <a:cubicBezTo>
                  <a:pt x="10224714" y="-18395"/>
                  <a:pt x="11085207" y="-40702"/>
                  <a:pt x="11423374" y="0"/>
                </a:cubicBezTo>
                <a:cubicBezTo>
                  <a:pt x="11436980" y="225338"/>
                  <a:pt x="11394955" y="384590"/>
                  <a:pt x="11423374" y="767616"/>
                </a:cubicBezTo>
                <a:cubicBezTo>
                  <a:pt x="11451793" y="1150642"/>
                  <a:pt x="11389504" y="1251252"/>
                  <a:pt x="11423374" y="1476685"/>
                </a:cubicBezTo>
                <a:cubicBezTo>
                  <a:pt x="11457244" y="1702118"/>
                  <a:pt x="11414968" y="1857486"/>
                  <a:pt x="11423374" y="2185755"/>
                </a:cubicBezTo>
                <a:cubicBezTo>
                  <a:pt x="11431781" y="2514024"/>
                  <a:pt x="11432950" y="2542438"/>
                  <a:pt x="11423374" y="2660636"/>
                </a:cubicBezTo>
                <a:cubicBezTo>
                  <a:pt x="11413798" y="2778834"/>
                  <a:pt x="11403896" y="3061130"/>
                  <a:pt x="11423374" y="3194064"/>
                </a:cubicBezTo>
                <a:cubicBezTo>
                  <a:pt x="11442852" y="3326998"/>
                  <a:pt x="11389410" y="3680457"/>
                  <a:pt x="11423374" y="3903133"/>
                </a:cubicBezTo>
                <a:cubicBezTo>
                  <a:pt x="11457338" y="4125809"/>
                  <a:pt x="11416133" y="4273459"/>
                  <a:pt x="11423374" y="4495109"/>
                </a:cubicBezTo>
                <a:cubicBezTo>
                  <a:pt x="11430615" y="4716759"/>
                  <a:pt x="11435675" y="4913388"/>
                  <a:pt x="11423374" y="5028537"/>
                </a:cubicBezTo>
                <a:cubicBezTo>
                  <a:pt x="11411073" y="5143686"/>
                  <a:pt x="11447042" y="5598713"/>
                  <a:pt x="11423374" y="5854700"/>
                </a:cubicBezTo>
                <a:cubicBezTo>
                  <a:pt x="11204688" y="5854863"/>
                  <a:pt x="11043735" y="5885181"/>
                  <a:pt x="10751411" y="5854700"/>
                </a:cubicBezTo>
                <a:cubicBezTo>
                  <a:pt x="10459087" y="5824219"/>
                  <a:pt x="10380022" y="5822845"/>
                  <a:pt x="10079448" y="5854700"/>
                </a:cubicBezTo>
                <a:cubicBezTo>
                  <a:pt x="9778874" y="5886555"/>
                  <a:pt x="9823006" y="5838320"/>
                  <a:pt x="9635952" y="5854700"/>
                </a:cubicBezTo>
                <a:cubicBezTo>
                  <a:pt x="9448898" y="5871080"/>
                  <a:pt x="9045398" y="5866474"/>
                  <a:pt x="8849755" y="5854700"/>
                </a:cubicBezTo>
                <a:cubicBezTo>
                  <a:pt x="8654112" y="5842926"/>
                  <a:pt x="8497185" y="5846778"/>
                  <a:pt x="8406259" y="5854700"/>
                </a:cubicBezTo>
                <a:cubicBezTo>
                  <a:pt x="8315333" y="5862622"/>
                  <a:pt x="7884219" y="5893537"/>
                  <a:pt x="7620062" y="5854700"/>
                </a:cubicBezTo>
                <a:cubicBezTo>
                  <a:pt x="7355905" y="5815863"/>
                  <a:pt x="7360757" y="5859378"/>
                  <a:pt x="7290800" y="5854700"/>
                </a:cubicBezTo>
                <a:cubicBezTo>
                  <a:pt x="7220843" y="5850022"/>
                  <a:pt x="6749947" y="5881688"/>
                  <a:pt x="6504604" y="5854700"/>
                </a:cubicBezTo>
                <a:cubicBezTo>
                  <a:pt x="6259261" y="5827712"/>
                  <a:pt x="6223716" y="5832700"/>
                  <a:pt x="6061108" y="5854700"/>
                </a:cubicBezTo>
                <a:cubicBezTo>
                  <a:pt x="5898500" y="5876700"/>
                  <a:pt x="5870695" y="5842349"/>
                  <a:pt x="5731846" y="5854700"/>
                </a:cubicBezTo>
                <a:cubicBezTo>
                  <a:pt x="5592997" y="5867051"/>
                  <a:pt x="5433422" y="5841781"/>
                  <a:pt x="5288350" y="5854700"/>
                </a:cubicBezTo>
                <a:cubicBezTo>
                  <a:pt x="5143278" y="5867619"/>
                  <a:pt x="4837127" y="5886545"/>
                  <a:pt x="4502153" y="5854700"/>
                </a:cubicBezTo>
                <a:cubicBezTo>
                  <a:pt x="4167179" y="5822855"/>
                  <a:pt x="4181287" y="5863062"/>
                  <a:pt x="4058658" y="5854700"/>
                </a:cubicBezTo>
                <a:cubicBezTo>
                  <a:pt x="3936030" y="5846338"/>
                  <a:pt x="3863971" y="5844930"/>
                  <a:pt x="3729396" y="5854700"/>
                </a:cubicBezTo>
                <a:cubicBezTo>
                  <a:pt x="3594821" y="5864470"/>
                  <a:pt x="3403334" y="5866707"/>
                  <a:pt x="3285900" y="5854700"/>
                </a:cubicBezTo>
                <a:cubicBezTo>
                  <a:pt x="3168466" y="5842693"/>
                  <a:pt x="2845199" y="5832327"/>
                  <a:pt x="2728170" y="5854700"/>
                </a:cubicBezTo>
                <a:cubicBezTo>
                  <a:pt x="2611141" y="5877074"/>
                  <a:pt x="2340491" y="5876966"/>
                  <a:pt x="2056207" y="5854700"/>
                </a:cubicBezTo>
                <a:cubicBezTo>
                  <a:pt x="1771923" y="5832434"/>
                  <a:pt x="1759898" y="5837337"/>
                  <a:pt x="1612712" y="5854700"/>
                </a:cubicBezTo>
                <a:cubicBezTo>
                  <a:pt x="1465526" y="5872063"/>
                  <a:pt x="950025" y="5885957"/>
                  <a:pt x="712281" y="5854700"/>
                </a:cubicBezTo>
                <a:cubicBezTo>
                  <a:pt x="474537" y="5823443"/>
                  <a:pt x="235934" y="5837762"/>
                  <a:pt x="0" y="5854700"/>
                </a:cubicBezTo>
                <a:cubicBezTo>
                  <a:pt x="13669" y="5516997"/>
                  <a:pt x="19672" y="5401913"/>
                  <a:pt x="0" y="5087084"/>
                </a:cubicBezTo>
                <a:cubicBezTo>
                  <a:pt x="-19672" y="4772255"/>
                  <a:pt x="12019" y="4726185"/>
                  <a:pt x="0" y="4436562"/>
                </a:cubicBezTo>
                <a:cubicBezTo>
                  <a:pt x="-12019" y="4146939"/>
                  <a:pt x="11510" y="4016757"/>
                  <a:pt x="0" y="3786039"/>
                </a:cubicBezTo>
                <a:cubicBezTo>
                  <a:pt x="-11510" y="3555321"/>
                  <a:pt x="23386" y="3431017"/>
                  <a:pt x="0" y="3194064"/>
                </a:cubicBezTo>
                <a:cubicBezTo>
                  <a:pt x="-23386" y="2957111"/>
                  <a:pt x="-35376" y="2688998"/>
                  <a:pt x="0" y="2484995"/>
                </a:cubicBezTo>
                <a:cubicBezTo>
                  <a:pt x="35376" y="2280992"/>
                  <a:pt x="15936" y="2152928"/>
                  <a:pt x="0" y="1834473"/>
                </a:cubicBezTo>
                <a:cubicBezTo>
                  <a:pt x="-15936" y="1516018"/>
                  <a:pt x="24868" y="1268088"/>
                  <a:pt x="0" y="1066856"/>
                </a:cubicBezTo>
                <a:cubicBezTo>
                  <a:pt x="-24868" y="865624"/>
                  <a:pt x="-34441" y="350774"/>
                  <a:pt x="0" y="0"/>
                </a:cubicBezTo>
                <a:close/>
              </a:path>
            </a:pathLst>
          </a:custGeom>
          <a:noFill/>
          <a:ln w="57150" cmpd="sng">
            <a:solidFill>
              <a:schemeClr val="bg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3D46F3-F5F3-833C-17C7-436A55E65DA4}"/>
              </a:ext>
            </a:extLst>
          </p:cNvPr>
          <p:cNvSpPr txBox="1"/>
          <p:nvPr/>
        </p:nvSpPr>
        <p:spPr>
          <a:xfrm>
            <a:off x="3000808" y="1893590"/>
            <a:ext cx="6428113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0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03</a:t>
            </a:r>
          </a:p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107" normalizeH="0" baseline="0" noProof="0" dirty="0">
                <a:ln w="25400"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구름 산스 700" pitchFamily="2" charset="-127"/>
                <a:ea typeface="구름 산스 700" pitchFamily="2" charset="-127"/>
                <a:cs typeface="+mn-cs"/>
              </a:rPr>
              <a:t>여러가지 데이터로</a:t>
            </a:r>
            <a:endParaRPr kumimoji="0" lang="en-US" altLang="ko-KR" sz="6000" b="0" i="0" u="none" strike="noStrike" kern="1200" cap="none" spc="107" normalizeH="0" baseline="0" noProof="0" dirty="0">
              <a:ln w="25400">
                <a:noFill/>
              </a:ln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구름 산스 700" pitchFamily="2" charset="-127"/>
              <a:ea typeface="구름 산스 7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107" normalizeH="0" baseline="0" noProof="0" dirty="0">
                <a:ln w="25400"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구름 산스 700" pitchFamily="2" charset="-127"/>
                <a:ea typeface="구름 산스 700" pitchFamily="2" charset="-127"/>
                <a:cs typeface="+mn-cs"/>
              </a:rPr>
              <a:t>OCR </a:t>
            </a:r>
            <a:r>
              <a:rPr kumimoji="0" lang="ko-KR" altLang="en-US" sz="6000" b="0" i="0" u="none" strike="noStrike" kern="1200" cap="none" spc="107" normalizeH="0" baseline="0" noProof="0" dirty="0">
                <a:ln w="25400"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구름 산스 700" pitchFamily="2" charset="-127"/>
                <a:ea typeface="구름 산스 700" pitchFamily="2" charset="-127"/>
                <a:cs typeface="+mn-cs"/>
              </a:rPr>
              <a:t>해보기</a:t>
            </a:r>
          </a:p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300" b="0" i="0" u="none" strike="noStrike" kern="1200" cap="none" spc="107" normalizeH="0" baseline="0" noProof="0" dirty="0">
              <a:ln w="25400"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구름 산스 700" pitchFamily="2" charset="-127"/>
              <a:ea typeface="구름 산스 700" pitchFamily="2" charset="-127"/>
              <a:cs typeface="+mn-cs"/>
            </a:endParaRPr>
          </a:p>
          <a:p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E8409C4-6564-D8BD-1D55-81328C0DEAA4}"/>
              </a:ext>
            </a:extLst>
          </p:cNvPr>
          <p:cNvSpPr/>
          <p:nvPr/>
        </p:nvSpPr>
        <p:spPr>
          <a:xfrm>
            <a:off x="10144539" y="919235"/>
            <a:ext cx="458991" cy="45899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84EDAC0-A831-43D2-8D9D-034B463B6551}"/>
              </a:ext>
            </a:extLst>
          </p:cNvPr>
          <p:cNvSpPr/>
          <p:nvPr/>
        </p:nvSpPr>
        <p:spPr>
          <a:xfrm>
            <a:off x="1933258" y="4524195"/>
            <a:ext cx="678981" cy="67898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59178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1584D-7845-529F-37EA-BC6EA8FD4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B34CDEB-959A-DA4F-6E40-19A980927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4D3191B-60A7-CEAD-F466-4937D2FF2C45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OCR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라이브러리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9A4722A-4AC4-C3E5-B08D-38E1D49B3B0C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816FF97-CAA9-D6B0-A9EA-AC48085D8F96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9DB711F-5C8C-7AFD-1FBB-DA65349A12B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A717929-AA04-301D-817C-F5B5258D244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CDBEAFA-8A61-5EEB-E1E2-233A2EFEAF5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FDFE9307-94DD-98BD-A2D7-C3FEE5AA659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CEEB60A2-0058-D460-34C0-1A3FD4DE5E1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D890DB6E-4A9D-5229-332A-D58B45F5E37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0671329E-3646-221B-27B3-3C79E45AA40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AAD89C4E-BA2B-0C33-93E2-ABF67580884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BB677F08-4CCC-6F76-E0BD-1617CA933DA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C7674122-127E-27E5-7141-61612B2DBDD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BC7A6D04-AF96-A3F4-4A69-4D468952FD9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E32376A6-6E9D-9598-FA57-47C13B3703F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9EA499DE-1DD3-390B-DF00-7D23F6909B6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E1F1EC6D-2E19-4549-6049-4C533DCF06D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0A3AF6A9-E689-2E20-3362-F3E1C2DC9EA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F1DE44C-64EF-1743-A561-558827C9D3E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CC26BB9A-D5E1-C7C5-C022-F071C388C7C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4DB372F-8A91-518B-8580-1C21C998381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FEADE859-80D9-0C5B-D5D5-8C39ACF4F24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7BEAFF3-F30A-6E7D-063A-C97D3BC356A9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EBC37AF-FED8-9051-192D-D695B93E1EE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92ECF9F-5355-CBA7-798A-98B405DC469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9FBC8A21-B608-CBD6-6C2D-67C6BFD34C8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70AEC1DF-F3F5-5AFA-3D98-48DE49DD980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EFF7E20-CD36-84C9-0B49-A08C956B31C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8E9CF948-133E-BD67-891C-3A8F95C0339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8613DDE-6AD8-FE96-9C32-F8C173558F8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06F6F069-56C2-1967-EB37-8C865C1ADE1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3CAF59D-3190-F44D-12CF-82E0DF31122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FA6910A3-0427-0C6E-1CD7-4A022352532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4590182-E91C-6838-76A7-AEE9BEFDDA7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3EE0CF99-7E85-C176-5288-A0D0442DD93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2E094490-C23D-F5FD-8093-9DB71307CB9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FD6FEA15-505C-DE41-5DC1-BCE9DBD6276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42F7070D-BE16-2331-B638-105A6DBB746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E0BAE928-2ED9-5C2E-0269-5CF51AECF47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F76D4400-2032-E679-79AC-FE9484D0FDF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0913C80-3681-35D7-CF27-32B35CACC50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17E99FB9-A993-30A6-3A09-83702B1A0CF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14EB494F-CB5C-254B-37B9-C396AF93D22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81A160DB-6F2E-2554-E746-2E611EA0879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7E06059A-DBF9-A628-9E8F-664394AE29A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759C5192-961B-26CE-AE76-AAAFCF9E22D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6D5682C-8066-30AF-2922-B6141B4B473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8D86701B-E857-7951-E7EB-BB63BCC3876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D88FB6EE-E3E6-5DF3-5CBD-C8E823D37F5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E598DEA-BDE5-1ECB-D1A7-AC3264D37AF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D95AE722-F913-A53C-24E1-E66EE431724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F7ECA4C-555B-9994-F47A-0453AEAB20C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265C3F65-2ABA-DF45-36EA-88628D5DCF8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089AC8EE-8E8B-E399-575B-8EEAD576884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EC683D46-43FC-B049-1D8F-EB715774126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588C6BB4-E456-F021-7C55-7407DB6B878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26E9C65B-ADC1-0510-DA0C-B8C218BCC85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AE82ED15-B7F0-9205-5554-0A509AA0DCD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1F687E21-85EF-8355-C5B2-93EA8A20874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528CF8F-F44A-B5B1-6873-73D89A972D5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28F322D6-3A01-95A8-D87C-7A443E9EC80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45F0602F-CB10-B166-BE47-9095A7125C6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306B13A3-3E13-93A5-EA5B-C5257A7528F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0F8B039F-9EA8-2D3E-50AE-EAEB5D259ED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07DDC49C-6973-B25D-B108-2886038A6B9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3C448283-784F-6E3B-EEDF-490A861100D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19D91635-5BC0-4EAD-E109-74BF5AB69F2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8A688876-2F61-5D1B-7FF4-81CF2EF5EEE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1AA92310-DDEB-1C0A-A69F-CBC81DB74D2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D5DF35CC-CB27-1CB9-C807-5DD496558AD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E1D8248-EC4B-C3C5-E9EA-4859FB60DE9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E6847A4C-B2AD-60C1-6BD7-31D3072D73C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34617AD7-0388-74B7-BD38-D670060EEB3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DCB9D12-81E9-CEE1-5222-5CD4B684FE8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5C8EDB74-031B-3E3F-75AE-DDF625740BD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08357946-5A23-0391-F7B7-275C4B30021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58C8465C-9F5F-D9C7-5D04-D2DD5E89F0D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FB601E8C-0DE2-A768-E9DC-0E939EB81CF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F298535-C911-41F3-85FB-8DE1DF4DA90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CC857B6-45AB-3626-CE4B-2CC7D5A08B2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F10EDF37-B5DC-4799-82E0-41D0559EBB61}"/>
              </a:ext>
            </a:extLst>
          </p:cNvPr>
          <p:cNvGrpSpPr/>
          <p:nvPr/>
        </p:nvGrpSpPr>
        <p:grpSpPr>
          <a:xfrm>
            <a:off x="1323028" y="2387796"/>
            <a:ext cx="2034981" cy="2620522"/>
            <a:chOff x="1349552" y="2649406"/>
            <a:chExt cx="2034981" cy="2620522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4B85DCC9-6AF6-C5A2-E3D5-C74FB3B12448}"/>
                </a:ext>
              </a:extLst>
            </p:cNvPr>
            <p:cNvGrpSpPr/>
            <p:nvPr/>
          </p:nvGrpSpPr>
          <p:grpSpPr>
            <a:xfrm>
              <a:off x="1647043" y="2649406"/>
              <a:ext cx="1440000" cy="1440000"/>
              <a:chOff x="1647043" y="2649406"/>
              <a:chExt cx="1440000" cy="1440000"/>
            </a:xfrm>
          </p:grpSpPr>
          <p:sp>
            <p:nvSpPr>
              <p:cNvPr id="41" name="다이아몬드 40">
                <a:extLst>
                  <a:ext uri="{FF2B5EF4-FFF2-40B4-BE49-F238E27FC236}">
                    <a16:creationId xmlns:a16="http://schemas.microsoft.com/office/drawing/2014/main" id="{5229FD09-E801-8E33-021D-620C001E487D}"/>
                  </a:ext>
                </a:extLst>
              </p:cNvPr>
              <p:cNvSpPr/>
              <p:nvPr/>
            </p:nvSpPr>
            <p:spPr>
              <a:xfrm>
                <a:off x="1647043" y="2649406"/>
                <a:ext cx="1440000" cy="1440000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>
                  <a:rot lat="18000000" lon="0" rev="0"/>
                </a:camera>
                <a:lightRig rig="flat" dir="t"/>
              </a:scene3d>
              <a:sp3d extrusionH="952500" contourW="127000" prstMaterial="legacyWireframe">
                <a:extrusionClr>
                  <a:schemeClr val="bg1"/>
                </a:extrusionClr>
                <a:contourClr>
                  <a:srgbClr val="1062BF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다이아몬드 44">
                <a:extLst>
                  <a:ext uri="{FF2B5EF4-FFF2-40B4-BE49-F238E27FC236}">
                    <a16:creationId xmlns:a16="http://schemas.microsoft.com/office/drawing/2014/main" id="{4F2517ED-2383-5360-EED7-FDF17B6A858B}"/>
                  </a:ext>
                </a:extLst>
              </p:cNvPr>
              <p:cNvSpPr/>
              <p:nvPr/>
            </p:nvSpPr>
            <p:spPr>
              <a:xfrm>
                <a:off x="2007043" y="3200073"/>
                <a:ext cx="720000" cy="720000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>
                  <a:rot lat="18000000" lon="0" rev="0"/>
                </a:camera>
                <a:lightRig rig="flat" dir="t"/>
              </a:scene3d>
              <a:sp3d extrusionH="508000" contourW="127000" prstMaterial="flat">
                <a:extrusionClr>
                  <a:schemeClr val="bg1"/>
                </a:extrusionClr>
                <a:contourClr>
                  <a:srgbClr val="1062BF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36BB54C-098B-1C00-0565-FB25EAD92648}"/>
                </a:ext>
              </a:extLst>
            </p:cNvPr>
            <p:cNvSpPr txBox="1"/>
            <p:nvPr/>
          </p:nvSpPr>
          <p:spPr>
            <a:xfrm>
              <a:off x="1349552" y="4808263"/>
              <a:ext cx="20349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 err="1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PyTesseract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BCD4DF6-DA91-C61B-BD91-82230834EC96}"/>
              </a:ext>
            </a:extLst>
          </p:cNvPr>
          <p:cNvGrpSpPr/>
          <p:nvPr/>
        </p:nvGrpSpPr>
        <p:grpSpPr>
          <a:xfrm>
            <a:off x="5155895" y="2566166"/>
            <a:ext cx="2145642" cy="2451136"/>
            <a:chOff x="10799637" y="934746"/>
            <a:chExt cx="2145642" cy="2451136"/>
          </a:xfrm>
        </p:grpSpPr>
        <p:pic>
          <p:nvPicPr>
            <p:cNvPr id="48" name="그림 47" descr="텍스트, 스크린샷, 폰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19294C3-02DE-E77A-A80E-F25351667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274"/>
            <a:stretch>
              <a:fillRect/>
            </a:stretch>
          </p:blipFill>
          <p:spPr>
            <a:xfrm>
              <a:off x="10799637" y="934746"/>
              <a:ext cx="2145642" cy="1910045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614D93-396E-B093-C44A-6652186A66D7}"/>
                </a:ext>
              </a:extLst>
            </p:cNvPr>
            <p:cNvSpPr txBox="1"/>
            <p:nvPr/>
          </p:nvSpPr>
          <p:spPr>
            <a:xfrm>
              <a:off x="10993255" y="2924217"/>
              <a:ext cx="14929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EasyOCR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B1CAD12-E723-5D04-BA83-4A7178513D4D}"/>
              </a:ext>
            </a:extLst>
          </p:cNvPr>
          <p:cNvGrpSpPr/>
          <p:nvPr/>
        </p:nvGrpSpPr>
        <p:grpSpPr>
          <a:xfrm>
            <a:off x="8691047" y="2566166"/>
            <a:ext cx="2217915" cy="2362666"/>
            <a:chOff x="9086105" y="3566211"/>
            <a:chExt cx="2217915" cy="2362666"/>
          </a:xfrm>
        </p:grpSpPr>
        <p:pic>
          <p:nvPicPr>
            <p:cNvPr id="51" name="그림 50" descr="폰트, 스크린샷, 텍스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FFA2766-E93C-A1F1-F37D-E3D0153DC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0863" y="3566211"/>
              <a:ext cx="1868397" cy="1868397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820314C-8BBE-5153-DBED-39939FBE1E0C}"/>
                </a:ext>
              </a:extLst>
            </p:cNvPr>
            <p:cNvSpPr txBox="1"/>
            <p:nvPr/>
          </p:nvSpPr>
          <p:spPr>
            <a:xfrm>
              <a:off x="9086105" y="5467212"/>
              <a:ext cx="22179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Unstructured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002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317CD-362B-E7E8-C5B1-5980C27D0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FDE5592-F6A7-9B4D-73A5-00D36A85A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4A7A8CE-8F85-5D0E-CACB-FC24AD4CFE25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왜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OCR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을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??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353C0DE-2A63-071B-61A8-0994A58CDB78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7DB0DEF-C74A-95A1-2146-0253A8196F0D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A94C91F-295B-BB08-6B98-6CB0FCE575C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608DA0F-C3A1-8DAF-F5C9-A67C98B1090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BBADCDD7-E039-E888-EC3C-F50F1A77CCE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4201936E-35BA-4EC5-0163-AA681D3B1FB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DB34A60B-2BF5-7845-12AC-D346F2C742D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543E576D-BF53-EBCE-9665-67A347A4E06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A1ADF043-DBFC-5CFA-4484-1C753B01129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74F3913E-14A5-F9D8-8DF8-34C8793848E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9E61658-CDF0-390B-E4D4-0C4870384F7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4638057B-2495-789A-F038-FBD5F090A54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5A003B85-6ED8-B75C-EA29-3AC3E91AF2D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904CC763-4E23-F111-0EB3-79F83F754BD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3CE4F5D7-D3C5-8888-C082-CCA451D5A40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1E58CE5A-320E-9A57-6215-6483AA7C4BB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13AC077B-F43C-F23B-DFBC-CFDEFF4A50C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EEA6CDCB-41BE-39B9-67C4-F6FF4BE7C45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9E6DEF86-657A-6E70-19BD-16B8ADC821F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61A5DEDC-A66E-40B9-A1F1-4C55FC4C9FF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2312D35-6C80-35B5-F604-223340A4263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DC1BE43-BDAC-A346-3CBE-289825214D9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E07431E-00AA-F962-E7EE-B750E7E0C6D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B8AB4235-3D29-9E5A-2713-267B0CFC130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42A00E13-B98C-5DC0-3771-BBF23B1CFD4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107AE3F9-CB9D-26F2-D92F-CB812ACEC5D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6DC96076-80A0-DEBA-86C4-33E6FBCAA38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FD1373D6-1A3E-6395-D315-48214771DCA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F10F65A9-E94C-4F2D-1AB7-02D69746C72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122AE896-4D59-E5D2-A062-A59BA86DE72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0AC8AA7B-0617-58CB-F8F2-378658554A1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A931D430-B94A-979D-D939-C0B8217023E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F676AA98-E2BB-F261-AFE4-28E48187011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7B72504A-5B1A-822E-9A66-90A14ED305A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E21100F8-AF29-1F05-5B9E-8B763536F72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6551AD88-7420-FAF4-4FD1-1EC09C37695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DA50E4AD-2655-F1C4-32A9-36586C82ABE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681D308-412B-78A2-041D-A587541CAE2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1731A86A-EF30-F42A-B68A-255B4D7A71D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E4A5E55A-0CF2-9F4F-C7DB-4C484CCEF2C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32944DC-E558-D310-7587-C217F928FB2D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452F4213-557D-E2FA-C103-FD0F7E80A6F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534CE97A-1A65-55B0-699E-2BF07E5A5BA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D570F96-334A-2C09-9E3C-708D6206DEF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31BD7DA7-0B3E-9764-FB28-F7D9D2309AC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04E560F6-5B9C-CD84-6834-24FD29FCDFB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A80F312E-71D8-4B06-1FBE-0BECCCE9299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AC56F168-0108-2E2B-3D07-00A54CDA1CD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8F4698F7-0E6B-3B40-56E6-14EAA33C9A0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E5F0FD46-30EF-5995-F7F8-054130F81B3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7C1CD009-78E7-8783-A5C8-AB0CFC0510C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969B4A4F-DE71-84C8-B83D-4E9EE4A23C5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6C1D193-5BAD-5E79-2D86-A0AAFE7D8E2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A451003-21F4-8919-E571-51BD1574E3A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3C5A1EDB-31A3-E699-4266-93766BADE43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C4BA089-CB38-F311-9FCB-40ACBD2791D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C83F6BF-A562-E447-EC7C-AABC0653506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2986DF3-3845-158E-165C-CE5746CE995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2D8A424-6028-DD1E-700F-13BC98D80DC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79421DC-4C80-C693-F2C2-85BA0AAD871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AEAEE17-0894-4172-61BF-E8574010DA4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FDE8751-0A8F-F78A-B306-EBF9FEB165F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555DCAE5-D749-D911-6B3F-9A2AA69EEAC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57F6215B-6FA3-6DF1-656A-F2AFC67898E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C2804A46-4737-E8DA-4797-10CC67B635B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6F47678D-E541-3056-190E-9A1B07E7F0F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6F173513-C907-B396-9B6F-0C05060D3B0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84B57C5-E670-D1A6-7F97-742493C377B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625F1FE8-A28F-0974-7ED8-1EEB62FED97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0463967-23C3-9C38-37E4-90BFE2BF584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E347FF8A-06A8-AFD7-3DA7-091D39F7760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F7CB0DB4-A334-E0A1-82A0-BBB049A2637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A0B1764A-3011-FE6A-A4E7-07FB81E50D3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A2E0AA51-766F-5B7A-52D8-BD4FAB0C497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80EC14C0-FDEE-781C-602C-7F4B970DA06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1DA5F26F-56CF-8F77-1886-B24850F7E6F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5FFD8A2C-E483-F667-C821-7F619B8D201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3F33AC69-E1CA-BFF5-CE99-B7FF98D10D4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59F617DA-4391-AC01-F828-1C86B4751F7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8698019-8AB0-B5A5-D3E5-5F673B8667EC}"/>
              </a:ext>
            </a:extLst>
          </p:cNvPr>
          <p:cNvSpPr txBox="1"/>
          <p:nvPr/>
        </p:nvSpPr>
        <p:spPr>
          <a:xfrm>
            <a:off x="3228869" y="5840921"/>
            <a:ext cx="5734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PDF</a:t>
            </a:r>
            <a:r>
              <a:rPr lang="ko-KR" altLang="en-US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에서 텍스트를 추출해야 되는 상황</a:t>
            </a:r>
            <a:endParaRPr lang="en-US" altLang="ko-KR" sz="28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8" name="그림 47" descr="텍스트, 폰트, 라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07347D0-183E-0A7B-D5FB-A7F847915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430" y="3384710"/>
            <a:ext cx="2317795" cy="603705"/>
          </a:xfrm>
          <a:prstGeom prst="rect">
            <a:avLst/>
          </a:prstGeom>
        </p:spPr>
      </p:pic>
      <p:pic>
        <p:nvPicPr>
          <p:cNvPr id="50" name="그림 49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C66EAF3-078E-D75A-6865-C018B5181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856" y="2524908"/>
            <a:ext cx="2052345" cy="1669541"/>
          </a:xfrm>
          <a:prstGeom prst="rect">
            <a:avLst/>
          </a:prstGeom>
        </p:spPr>
      </p:pic>
      <p:pic>
        <p:nvPicPr>
          <p:cNvPr id="52" name="그림 51" descr="텍스트, 폰트, 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B50D580-F271-FD53-7660-3061B951A1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892" y="3075617"/>
            <a:ext cx="2007713" cy="706765"/>
          </a:xfrm>
          <a:prstGeom prst="rect">
            <a:avLst/>
          </a:prstGeom>
        </p:spPr>
      </p:pic>
      <p:pic>
        <p:nvPicPr>
          <p:cNvPr id="46" name="그림 45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83C44B4-EAB3-3624-C8FF-2E6AF69395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280" y="1428808"/>
            <a:ext cx="3002547" cy="41832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258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92A29-91B6-4EEB-C70E-2DDD1B445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990E9BF-5DE6-A1F8-D369-0A32C5602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2513277-47D4-7922-71C9-387CE70159A1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C9BAB7B-2F7C-0CA5-9738-150332527696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0CA0F22-E3AC-864B-AE3A-642CA08575D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890E226-148D-4197-FDE7-E9045837321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3CE97BC-F646-4141-1904-A29140F4531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23C2BB33-D6AE-7603-A14C-FDB1CEEB171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0AF30D1A-9FA4-89A7-05AC-60FEFDDFB5F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1DEFA32D-8537-35E6-E77D-8A3F19EB552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42083833-0DD4-BE15-19A3-E2E90EE17B2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0696DC32-D345-CD01-8A9C-10340BAAC1D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F30C3A0-D1C0-5A80-5A86-2799BE9E5C2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820C121-8DE6-1DD0-6DD5-5800E7F9663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42EA8913-E407-A8B9-E470-BC9AC632510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0C9E32EE-D9B2-0821-65CD-B4EAF2F100E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2842461-531F-6E13-8AAC-0E68CA71762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3E01BBC0-B0D2-178C-FE8F-C66F214AA18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C4CB463-4F20-7503-46C9-0A285EDC022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D07188B2-8F3E-DCFF-8390-91B4A242B00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7766DF6-BC79-3519-4511-09558FE33D8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3A5AC4D5-8972-D52F-5350-C47C7F5B661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AFAD44A5-7EDB-26D2-2775-3627AFD6413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F1993B8-60F3-B8BE-A664-3D3029B1E21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3893B28-BE37-3D0C-3B10-8ADB92644B9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4BE1800-3BBE-4986-921E-5EF7F5DBB15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33927C5C-6530-E2A6-3350-67DF785E87D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8A2BDB3C-F179-7A32-1134-55698184432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443710D9-96B9-36E8-DEA4-933C24DD9F2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6FFF35A8-F031-B2F3-1A3B-13A5344B96F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7F2A2C8E-1AC5-FFBD-1C57-E980062804B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FDDB69C5-AC60-0646-F0E4-D26E1F2CAB1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061DD7D-515A-141D-E428-541414044BE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C51C6D2-93CE-294F-34C6-4580FFA943D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FBE2D62B-7EC0-D2C0-3B4F-4604A8DF512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C084449C-8170-A856-0C3A-76D1B6D0553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EB202D82-8D6C-3BEB-0017-530D128106D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328A5DF-B99E-FBE0-5CC1-E3FC1A8F636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A75A9DC2-B9B2-F169-7F6B-C36AEAC03E8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443984AE-E588-DF3E-EA58-EC1FF7C45F8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48A669BF-E7F9-E973-B6C1-378C4C06700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DF6868D-C4F3-D05B-6173-9737AF1C245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766DAB4-4F1C-7FA1-7D02-6C062248C023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3F035D3-FA70-6556-8BF2-873B4DDE6BA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B6C57073-9E93-484A-B55E-5F74D9DED59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59EC0503-3245-7B71-B3E5-BF9F1C2D462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47E6128E-CCE3-737E-F591-67B7F7AA6E9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4946A60A-0F14-4B1A-7260-903546882A3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9A070250-3E82-8B54-E1C2-34764C72969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BB87B0CC-3EC7-0432-BBCD-6EA6544C908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F925C34C-9A85-B1D6-1E26-3E8597D87EB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A9274DE8-56E0-3EDA-044C-EC24AFF8E3F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C784E8E8-B4F3-FA6E-91D8-3CD04F5CC47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6FCC79D5-4EBE-5AA4-E65F-E8CA91A8470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2E38D05-4F1D-9750-C22A-F00D5BC8F9C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163D294D-48AC-5845-779B-BB7C7732486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87CF2C0E-64E9-0831-E704-A27146A6FD9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783175C-1623-5A58-5378-18DFEBB966C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2557B8FF-F4CC-5EB7-7072-595A5C616B9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746CA767-2695-8EDF-7199-3A178609EE7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9505DD32-7E00-0ADB-B38D-4B442302ED4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E467B76F-39B3-8C24-B135-CADBCCE946C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2682575D-F65B-AE08-8CD7-5F0B08AE18C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D5F5F5C9-350E-4793-1990-B18A0BDADF9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6A361C30-26C2-B4D9-DEB5-11106FCE674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ACDECDDB-6CB7-38F5-8162-DD9DA258EB4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155C43AE-EB67-DC05-6A2A-0366C27D7C7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D96839BA-0929-A5E2-18A7-6FB62A328B7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0A7D87F3-9585-130C-678B-194E97331F7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720FD504-B0D3-3B1E-3708-924901B8525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514D6288-0179-7637-39DF-CA529656705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2E81908D-483A-3067-B204-2158DFB0D29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53CE3CF-BDCB-2A21-1B74-BF578CF8C64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960B683E-BE26-ADA6-C066-0AC472AB0A4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D94E4BE0-A2FF-A328-3965-518DC028377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2627658-C2CC-234A-9DF5-B012CC69C58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D6AAB991-2F41-08B9-CF08-443D4D45BF5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A4252C15-C7FA-69F4-176D-FEA773C66BE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6EAB6FAA-2350-5416-5474-E73377C16D1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7AF49B90-F21A-143D-FB6C-2DE3384FAF3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FF6C0838-E398-361D-19A1-5D01C2F6E32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BD86C802-B768-8644-3BEA-1671B2811705}"/>
              </a:ext>
            </a:extLst>
          </p:cNvPr>
          <p:cNvGrpSpPr/>
          <p:nvPr/>
        </p:nvGrpSpPr>
        <p:grpSpPr>
          <a:xfrm>
            <a:off x="1323028" y="2387796"/>
            <a:ext cx="2034981" cy="2620522"/>
            <a:chOff x="1349552" y="2649406"/>
            <a:chExt cx="2034981" cy="2620522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4E625ED-CABB-80B3-1111-4875DDB2243D}"/>
                </a:ext>
              </a:extLst>
            </p:cNvPr>
            <p:cNvGrpSpPr/>
            <p:nvPr/>
          </p:nvGrpSpPr>
          <p:grpSpPr>
            <a:xfrm>
              <a:off x="1647043" y="2649406"/>
              <a:ext cx="1440000" cy="1440000"/>
              <a:chOff x="1647043" y="2649406"/>
              <a:chExt cx="1440000" cy="1440000"/>
            </a:xfrm>
          </p:grpSpPr>
          <p:sp>
            <p:nvSpPr>
              <p:cNvPr id="41" name="다이아몬드 40">
                <a:extLst>
                  <a:ext uri="{FF2B5EF4-FFF2-40B4-BE49-F238E27FC236}">
                    <a16:creationId xmlns:a16="http://schemas.microsoft.com/office/drawing/2014/main" id="{315D85BA-344C-C5DD-0D64-0673F4511ABD}"/>
                  </a:ext>
                </a:extLst>
              </p:cNvPr>
              <p:cNvSpPr/>
              <p:nvPr/>
            </p:nvSpPr>
            <p:spPr>
              <a:xfrm>
                <a:off x="1647043" y="2649406"/>
                <a:ext cx="1440000" cy="1440000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>
                  <a:rot lat="18000000" lon="0" rev="0"/>
                </a:camera>
                <a:lightRig rig="flat" dir="t"/>
              </a:scene3d>
              <a:sp3d extrusionH="952500" contourW="127000" prstMaterial="legacyWireframe">
                <a:extrusionClr>
                  <a:schemeClr val="bg1"/>
                </a:extrusionClr>
                <a:contourClr>
                  <a:srgbClr val="1062BF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다이아몬드 44">
                <a:extLst>
                  <a:ext uri="{FF2B5EF4-FFF2-40B4-BE49-F238E27FC236}">
                    <a16:creationId xmlns:a16="http://schemas.microsoft.com/office/drawing/2014/main" id="{A7FFDDDD-4ABD-9CA7-AFB3-3DE10E8896B8}"/>
                  </a:ext>
                </a:extLst>
              </p:cNvPr>
              <p:cNvSpPr/>
              <p:nvPr/>
            </p:nvSpPr>
            <p:spPr>
              <a:xfrm>
                <a:off x="2007043" y="3200073"/>
                <a:ext cx="720000" cy="720000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>
                  <a:rot lat="18000000" lon="0" rev="0"/>
                </a:camera>
                <a:lightRig rig="flat" dir="t"/>
              </a:scene3d>
              <a:sp3d extrusionH="508000" contourW="127000" prstMaterial="flat">
                <a:extrusionClr>
                  <a:schemeClr val="bg1"/>
                </a:extrusionClr>
                <a:contourClr>
                  <a:srgbClr val="1062BF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D22D327-DF28-6D70-EAA1-522E285BE303}"/>
                </a:ext>
              </a:extLst>
            </p:cNvPr>
            <p:cNvSpPr txBox="1"/>
            <p:nvPr/>
          </p:nvSpPr>
          <p:spPr>
            <a:xfrm>
              <a:off x="1349552" y="4808263"/>
              <a:ext cx="20349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 err="1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PyTesseract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C9C5F72-DEBD-7742-3180-8074357B0B87}"/>
              </a:ext>
            </a:extLst>
          </p:cNvPr>
          <p:cNvGrpSpPr/>
          <p:nvPr/>
        </p:nvGrpSpPr>
        <p:grpSpPr>
          <a:xfrm>
            <a:off x="5155895" y="2566166"/>
            <a:ext cx="2145642" cy="2451136"/>
            <a:chOff x="10799637" y="934746"/>
            <a:chExt cx="2145642" cy="2451136"/>
          </a:xfrm>
        </p:grpSpPr>
        <p:pic>
          <p:nvPicPr>
            <p:cNvPr id="48" name="그림 47" descr="텍스트, 스크린샷, 폰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2A91546-7F63-A458-5C0F-ED35641D2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274"/>
            <a:stretch>
              <a:fillRect/>
            </a:stretch>
          </p:blipFill>
          <p:spPr>
            <a:xfrm>
              <a:off x="10799637" y="934746"/>
              <a:ext cx="2145642" cy="1910045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D1ADAFF-180A-6E01-57CF-6F76ACD78CFF}"/>
                </a:ext>
              </a:extLst>
            </p:cNvPr>
            <p:cNvSpPr txBox="1"/>
            <p:nvPr/>
          </p:nvSpPr>
          <p:spPr>
            <a:xfrm>
              <a:off x="10993255" y="2924217"/>
              <a:ext cx="14929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EasyOCR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E15D39B-7485-FBB7-0DCB-085131A5F317}"/>
              </a:ext>
            </a:extLst>
          </p:cNvPr>
          <p:cNvGrpSpPr/>
          <p:nvPr/>
        </p:nvGrpSpPr>
        <p:grpSpPr>
          <a:xfrm>
            <a:off x="8691047" y="2566166"/>
            <a:ext cx="2217915" cy="2362666"/>
            <a:chOff x="9086105" y="3566211"/>
            <a:chExt cx="2217915" cy="2362666"/>
          </a:xfrm>
        </p:grpSpPr>
        <p:pic>
          <p:nvPicPr>
            <p:cNvPr id="51" name="그림 50" descr="폰트, 스크린샷, 텍스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522E7DD-1E5E-8F90-5709-9FA7A3F12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0863" y="3566211"/>
              <a:ext cx="1868397" cy="1868397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3FB2E2B-24CF-9BD8-10E5-C67A0F4F295D}"/>
                </a:ext>
              </a:extLst>
            </p:cNvPr>
            <p:cNvSpPr txBox="1"/>
            <p:nvPr/>
          </p:nvSpPr>
          <p:spPr>
            <a:xfrm>
              <a:off x="9086105" y="5467212"/>
              <a:ext cx="22179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Unstructured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sp>
        <p:nvSpPr>
          <p:cNvPr id="61" name="자유형: 도형 60">
            <a:extLst>
              <a:ext uri="{FF2B5EF4-FFF2-40B4-BE49-F238E27FC236}">
                <a16:creationId xmlns:a16="http://schemas.microsoft.com/office/drawing/2014/main" id="{F2809737-FF89-3BC4-AC28-ED6DE340B4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2325685 w 12192000"/>
              <a:gd name="connsiteY0" fmla="*/ 2086984 h 6858000"/>
              <a:gd name="connsiteX1" fmla="*/ 987592 w 12192000"/>
              <a:gd name="connsiteY1" fmla="*/ 3824344 h 6858000"/>
              <a:gd name="connsiteX2" fmla="*/ 2325685 w 12192000"/>
              <a:gd name="connsiteY2" fmla="*/ 5561704 h 6858000"/>
              <a:gd name="connsiteX3" fmla="*/ 3663778 w 12192000"/>
              <a:gd name="connsiteY3" fmla="*/ 3824344 h 6858000"/>
              <a:gd name="connsiteX4" fmla="*/ 2325685 w 12192000"/>
              <a:gd name="connsiteY4" fmla="*/ 2086984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2325685" y="2086984"/>
                </a:moveTo>
                <a:cubicBezTo>
                  <a:pt x="1586677" y="2086984"/>
                  <a:pt x="987592" y="2864827"/>
                  <a:pt x="987592" y="3824344"/>
                </a:cubicBezTo>
                <a:cubicBezTo>
                  <a:pt x="987592" y="4783861"/>
                  <a:pt x="1586677" y="5561704"/>
                  <a:pt x="2325685" y="5561704"/>
                </a:cubicBezTo>
                <a:cubicBezTo>
                  <a:pt x="3064693" y="5561704"/>
                  <a:pt x="3663778" y="4783861"/>
                  <a:pt x="3663778" y="3824344"/>
                </a:cubicBezTo>
                <a:cubicBezTo>
                  <a:pt x="3663778" y="2864827"/>
                  <a:pt x="3064693" y="2086984"/>
                  <a:pt x="2325685" y="208698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22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FCA64-A357-7B79-2055-399CA3800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83BA44-08B3-3D9E-817B-8B4FE91F4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30E9C00-80C5-6378-D925-972DF8329F1C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PyTesseract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C6D5CE7-551C-1E1D-569A-A3AAE74EFD64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9E50F56-32D9-01BD-5BB5-8BAB71FF9DE2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EA13562-EBF9-839F-7284-303AF30F21A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F364EA82-DB81-B986-A032-19B0BAD1148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1F03D102-2A72-5076-5688-63C849E7062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5FB1324E-DC01-343C-A17D-12E99762428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6D9A334C-D1CB-18CC-16A3-8D3937A0AB7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6BFD8A08-5E43-B397-BFAD-29F0A7D3E03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C29C5B10-7062-29C8-AD6F-2D637F2B58A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B194282-A702-3A5E-3034-A9AC8BE9E48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10D4352C-5ECB-618F-3E25-8BCA6CE4A2F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209BDE34-C35B-398C-F2B3-D87AA0B2C52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8A5D803-1F68-674E-EC69-D47960D9CBE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F6FB055-093D-1D9D-2609-11090BB8FF8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136282FD-7648-71A0-8A1F-6EC9A5F9EDB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D0122881-8B0F-DDB9-DB0A-D92DEE6A2C3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E75E510D-4464-7EA2-AB5B-959FE798EB1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66C5B12-5549-D020-2F9D-B65C1806A9B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4015C305-CC10-8570-F858-2F2474150BD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9CB98071-64C4-677C-85ED-7A2D0003731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098A5ABF-235B-644D-9CB0-12AD3ED7CAA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3034AAF-6AF1-E741-365F-84093930A36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E57A1ECA-A3AC-921E-454E-B565A7231A2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5F9E8CAE-55DB-6C88-92C0-C5DEC17CB1A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81A6FC4-9963-D9F2-2DCA-E27E756768B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803FADF-D8A9-A3EE-A2F9-3E84E612CB7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D0F62AD4-2AA0-89C8-A11A-82B50DDB491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3B6CBAF6-CA40-506B-E58F-FF7059EC023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41B07924-3197-DD4D-166C-20F94099736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3A55C29-5786-55F0-445B-4D2C96BA154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DFABE91F-A00A-7A84-A72B-0D53BACE555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5B1F83F-E047-E1AD-5F64-E9B82789CC4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96CF7620-859A-12BC-D1AD-553E29318F7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12131DBE-F0CE-7F27-B503-775498E0A01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1AED288E-B806-4005-D663-290E9503404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30D628D2-8D01-8717-9162-05F780D6082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C62FE156-ED57-0959-4999-4620A5328CF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E42A5E76-0FD5-F759-6616-316243F88CC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D3903A7-00EB-B8DF-AFBC-DD61FA59259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544FBE1D-3EEF-6B73-9CC7-E3EF7F69AF9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3FE4C17-08D7-E889-A300-0BFC30F2E14C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5F07DA81-9957-E7A3-2A75-8BEA91AB6E95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077F218B-FF50-96CF-9C0E-45AF3E6A653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B0D6C20A-8BAA-BBAC-A856-156E7BE9815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7168CDF2-D9FB-8EA3-CBE4-063EB857E89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4E340DA-2B88-3052-6CF7-D3468E2326B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16F51E6D-0249-8655-EDD3-3C2CF7E6330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636D9F63-CBB2-A83D-A599-B3B939784D0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F0159B92-1832-C416-0DE2-76727BE9FE4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6F7DD77A-9D83-DC4C-5C8A-BE33C816FAB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0B4A216B-B5C8-2179-8EAC-29239D16C04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7EFBC912-9C44-C881-D48D-79D39319BA7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051A94D6-AB03-7D2D-26DA-33BBCDEA729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77DC416-9341-DECE-1BF3-07FE98B2282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EC8C19D5-A437-394E-44F5-B2AE59BDACA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02224A3D-6C16-8A68-7395-B154C763C0D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9F65065F-25B3-D1C2-FBBC-B8B1B3C491F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62375083-4945-3375-D340-B9608FA3591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117B11EF-90A0-2CFF-C81A-A4C66C3D320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94B2D92-F818-99A8-2335-B8240460609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BCECFD8-9281-4221-8004-5BD93176343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1FA288C9-9719-FA4C-79DB-E57B116F3F7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9D5F413A-275A-1289-3469-E1073A935A2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1F84FD2C-9F70-3629-AF67-135181DC9ED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86156DA6-F354-2645-7ED3-3B9B64D6E9A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49584D14-636B-C12F-2C2F-184BA44F06C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BDDCFE76-1130-5C29-5FCE-1C228FA3509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FF8F242F-6A2A-7DD9-3B70-FE49FFBE195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BB3648A2-D38D-691C-0EFC-00F8ACFF6E6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158B6913-6C89-9FED-E92B-DD415682D2F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49769B3C-8761-E4EC-E2C7-0B1579B6743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4B865CD7-0470-9BB7-159C-40566A0F046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CDCF4093-4A78-9E7D-6E4C-FD79617709F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60D3E63C-CA86-7ACD-718C-6115226AA43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237B1B75-BC24-74FB-EE8F-06930909E5F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EF733979-9B10-3FB8-19FF-993F0C9BC99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AC6BEE4-1F6F-7395-C1F3-BD3A8138364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4DF5AEF6-10A4-2392-CC3C-77EC05A982C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86C7D80-E522-C3E8-419B-99471BC897B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" name="그림 1" descr="그래픽, 폰트, 그래픽 디자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1F444E9-9BBA-FDFE-D8CE-7754B1051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926" y="2062521"/>
            <a:ext cx="7820150" cy="346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935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02E44-3C4E-95BD-AFC4-CA23B3C51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B28BDA8-F48D-C432-DA8F-288FAC7DF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B50C434-7161-DF2E-0960-506E18BA4CAE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98B9878-94A4-40BA-48C2-7C66B464D6D4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3D8314B-FE79-B148-05FE-C4580B5A9279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D4FF3CA7-B70B-DAAF-113D-066C0D742E5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FEB902CB-DEC3-170A-86ED-7AD514C2141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754B8D56-C21A-1F8E-E866-537BAB04C88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70C77C1C-ACAC-8653-9F88-1DEB0980677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F5493D4-C9A2-74CA-70DE-3222887EFA5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D7E7979-F2F2-2F87-6133-DB5D99ED91E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C2C4BD1-7992-EB84-7BF0-DF6F75DDF1B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A053F015-0B2F-00FF-E29A-551EA7387E4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2C7F9D1B-FCBC-4AE4-45E3-23DED8E2E16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BBD67A74-F62C-ACDD-1649-0BC73EE28D7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CBDB2DB-BD06-3600-304C-676E784E4D8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4679C225-2353-EE2C-AFE7-68C993A649B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2E00FE05-3EEE-A357-CF4F-6FD198F662D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1B310561-41D3-3ED1-D609-052001D9EDE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B0533BBB-4585-A2FE-C6AB-502384A57F2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4F1D0E09-13DC-F804-1FF5-AD683495AAB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A4DB006C-7153-7423-B9ED-F0837F9DF47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FF8D55D6-B3E2-C73A-06AC-05CBB6D052D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8782AE6-3858-E873-A461-87E5C913354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EC111B8-8CA6-3CF9-90DA-08858143AD1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BBD71EF9-F01D-8A17-5DA6-80C4C253468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8BF2EB4F-3F01-97E5-CF97-1083122A146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5759284-33D4-4D7D-5E65-191C38E6233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04FB00C1-7B58-7023-4D52-469ED7B14AE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E8F9B84C-BC2C-5A99-BFAE-8B9224AA3E9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E00B0991-44C8-83E0-53CE-C5595B7C553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F699FFDC-2734-F012-9412-9F15DD74CFB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DF0A03C2-A9EE-299A-8FAA-080204A2DFC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85F7AC8-67AF-F575-6569-1434827BE9F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DD28761-2D32-D821-9671-258992B74EA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EDFA2079-3C39-73CF-642B-0D6C500AA2E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1DCA75A7-F456-B2B3-FAD6-5AFF4F2EEC6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758FF2B7-835B-F58B-7067-9D8F2AD4DC5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9855B63F-0B59-98EB-7597-2A5ECF2FDAA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AB07861-62BA-652D-61CF-ED129A20D8F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A480C39-9D8D-C0B4-D68C-112DB9E6D74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4216575-D5DC-7C89-B2F4-3F0BD61130D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2188948-21BC-FC3F-D2BD-C20B13B4CB1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6B07C86D-6AB4-A7D9-DAE2-788812B76EB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2DDDA18B-C2AB-C729-B653-3D6403C50DF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B2B5581D-21C5-D6B2-8ABE-BA698573DF9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9E593965-0950-642D-9F31-910B38086FD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51BE4B17-01C4-6DB0-E8AB-0E992D3A003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56188E6-7CD1-9C55-569A-DB4B129072E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21FC67C0-EBE7-B1AE-F1CC-7255A8F4E47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ACBFA2C-267B-A91A-2CAD-BF3B53C29A8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A1CFC93-C7B9-A900-8847-5CB1A4F0E03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FDF0C2CB-3751-CA30-2C2D-A49E590D161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B7C2237C-F8FB-01F7-6722-183CDA8C088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CFBB2E77-D936-2E4B-B486-92A14743E4E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B0B02AD4-306B-E495-F20B-281F75AD29D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DCDF4B2B-48AA-CD81-875E-232B17F9A45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1F7877EC-D991-4F65-75AC-0D70D4487BB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B8C66446-A9B0-B217-8B3A-C5413EADC08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62414396-0759-9F9B-B4AB-C2DD9E48493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7DE3A354-AB84-C5AA-95C6-A1CE805A2F5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F088A2AE-FB6F-82D7-06E6-B557C4E89F7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3B17F527-6910-6A01-DFAA-690E1C4F37B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1E95AC14-7025-1E50-9086-FDA4E838DDD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8FA28A5B-1673-C69A-94C7-E1D8CBA6561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7ACF5598-8B6B-8B51-A948-CAC6F212D4E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9415F95C-E533-8B43-21BD-64635846C12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1D0E7B1-773B-CDB5-60D2-72FF80FE9B1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F0968BD-242C-8BCC-280A-BD3A57751A7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6BAA4093-CEAF-C2A9-A044-CD71304B855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1BB663BE-7ED5-ABD9-E263-A7DE55A2A77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938E7838-68D5-4A6A-18D0-6BBB23A6262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AABA2BE8-FB95-1132-A42A-8CF7182E044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49C03B5C-8774-B773-7CBA-4DA3E50B11C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9BEB7C71-1FB9-0075-CB0B-19F9178CED5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899D7111-509E-4D70-79B3-080C1615D0C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0988E49-3CE4-EBC5-3B45-273D7466F96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54B37CC-E8A1-A4CE-C23D-BC62D0A35AB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6BA3CF41-B7C4-FA42-9FFA-4F8964C51E3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F805C34F-9520-0D43-2A50-1E9B5A95118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66A27912-B750-46A4-80CC-8301BD4E694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96AE4548-97F6-1578-1E83-4DCF67DA7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5599" y="2049189"/>
            <a:ext cx="6400800" cy="3598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76BD26E-6496-489F-F465-DBA72D8070CB}"/>
              </a:ext>
            </a:extLst>
          </p:cNvPr>
          <p:cNvSpPr txBox="1"/>
          <p:nvPr/>
        </p:nvSpPr>
        <p:spPr>
          <a:xfrm>
            <a:off x="4183263" y="860942"/>
            <a:ext cx="3825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Test Image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A3030B7E-2AEC-D625-1D5B-FCD0A0A7C5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824664"/>
              </p:ext>
            </p:extLst>
          </p:nvPr>
        </p:nvGraphicFramePr>
        <p:xfrm>
          <a:off x="701604" y="7662092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DE3C79CB-ADAE-DE11-72B5-50B816FC8A9A}"/>
              </a:ext>
            </a:extLst>
          </p:cNvPr>
          <p:cNvSpPr txBox="1"/>
          <p:nvPr/>
        </p:nvSpPr>
        <p:spPr>
          <a:xfrm>
            <a:off x="6971201" y="-1342705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03635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E400D-023E-90E8-4599-90746B70D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F00DD02-172A-48D2-6872-2A4B5C0CA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FD20BE0-FB1E-B611-6785-C72F2B09A338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6C38361-A703-54F3-6E4F-F741B949D80F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9B03D52-F1AF-C2A3-C889-98A5C208972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7ED10565-C280-D3AA-734F-0F6AF4EAA9D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E86F985A-CF16-2E56-0F5A-A68FB1F297B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19DAD9E4-6F7D-8193-B00D-E2BF5E00B5B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5DFDD4FF-6104-B5AF-ADF4-A1592131445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D39DB11A-9BC4-7B3F-0796-857F2C01E5D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D5C63D7E-98C3-3C06-5408-E63BC3E9DF3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8D508087-645B-6784-8FBE-967235C6516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3979F3D9-480C-16EA-BFF0-055DC10C7B0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7959BDB2-F743-4DE9-963C-86F1D77CB0D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73AACAB-A8DF-97EA-B82E-0F73210E873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E4C12532-66E5-CD9E-5ADA-138DB24BB10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AD1F4DCF-9D49-E8B5-94C6-9C85527FFF8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7531900-F357-FA24-AF70-CA5F581765F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D178E1D1-0AA8-0559-3186-6744782B224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A95D7A14-C438-57C1-B022-0EEE821E60A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E35F3221-E6CA-79D8-9354-45BBF36C813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8AB47CD-CF99-6722-6119-0F1D3F32164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429B802-B408-3CC3-3D8F-3255F936398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F1B50E3-ECD6-2DCB-5D66-0F061CCD90D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2F05535-293B-6AA9-DDF9-B02199000AF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BD08DF29-AC9D-EF68-0F16-A32167A20E9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4BC29DE-33B0-B61F-C222-3273C083C51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D89934B-DD15-DD08-C7E2-3B2CF0FD68A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A591F5CD-B6AF-A49A-D717-289649CCCDF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FFDDC325-7EC0-7EAF-F781-51F330FF6DB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4E5FCD6D-2E54-B182-C437-9F40851F1D7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1E825C74-7D2E-B742-63EB-6B12DC38C2E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40744640-E79C-8E85-4474-3B562CCDBCB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1C06B89-1C22-35C3-C30C-42C6A513C41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74AEA29-FDF0-E67E-557F-18BBD944A70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6E1C03DF-3BA4-3847-A986-47C0CD4AE10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D2DF481-34AD-CD51-5038-41B6E9C8E27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FB6F03D3-8AC4-0C05-0F4A-31975DCBEFD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C1013BEF-07AF-A805-6970-8C1EF36BACA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55A4F34F-54A1-FCBD-B1A5-327459A3167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92E977D-BE90-0D4F-53D9-2C3CE8E7930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21BEE659-E67E-1AB2-5028-91E9C24CCEB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26A1582-0E67-1126-ACE7-4EFF990A8FF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7E0DBC72-6515-39B9-4618-25B352113D1C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C50E7FB3-4F31-7DF7-CC21-3E0B603AAF3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BFFC7FA-02E0-36D3-3AE0-E134F3DFCFA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A914CB2-D76F-3AD6-B68A-6E7610F28D8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418410D9-AB7E-FA82-5DF0-56192CEBB60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2C67A185-4B91-02BD-4D88-E474D972CEC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0D202D77-C9EF-EEEE-4F69-42A0E76A96F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A5CB1EDB-B8A1-D0FD-A8DB-B21805404A9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3BA33EC6-47A0-2AAE-E68C-157F03E9B33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FC544D4-7011-32FD-2941-0FA18FC9F3F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30987146-7E36-4075-20D3-F5F20036A3F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EFA05712-A9ED-CE79-770A-B7CDD5DF700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F4E01FCA-1E30-7159-C292-A2CED655125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E4659FEA-27D4-CABE-F0C8-7C3157C36B8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1B95E735-5758-4ACC-B7A6-41A39660E82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1247B6C-546B-83C0-04F5-BFD75F67962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6BB410F-9F8D-5E52-E5CC-702730D0491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0B1B7474-5F50-1472-ABDE-FF22FA28285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4FF7ACCB-1252-895D-5C57-A213B3A6B46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24F1355-67DD-0040-88C9-D1342183ECD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329F9D46-2F3B-C5F0-905E-E1718EE8457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C23A0B6-0039-CE12-1DEE-0FF831C4A51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B2F26BBA-940F-D011-4BC6-F91965591FB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EA05B986-7B5C-64ED-8BD6-7B503649A1C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DD92169B-5615-A77C-5EF0-45C140057A5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4B5DF7A3-5B13-217B-7FE9-CB3DBF944FB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3A423BD0-6318-2BE9-9024-1779C155DC9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6C1F400-9161-9A58-7B35-0D9A866E882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2FD8DE55-D168-9704-C141-0BEC4DB9FF0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2B8AF8A-5DA8-595D-1259-8FCFCF1CC46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007FF119-A03C-DA4C-45A4-964307E44BB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B1D8A6F-C806-DC24-5D96-E79747076C3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1576DD1-3688-1604-766B-656A51E53CD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02FC8B2B-F196-FD8B-128C-CBA64088C13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CB5AD89-55CA-A7E2-20DC-778AAD04C45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E975F83-F1BD-B1A0-BCC5-F440E810934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C097A044-6534-00D1-0C03-83C3ACCC988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F0CCC878-396E-2A50-4FD1-C5CDCA8986C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9C5E6C13-99F9-C034-707F-CBB33235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BB87573-7071-DD04-B7EF-B2F633D5EC83}"/>
              </a:ext>
            </a:extLst>
          </p:cNvPr>
          <p:cNvSpPr txBox="1"/>
          <p:nvPr/>
        </p:nvSpPr>
        <p:spPr>
          <a:xfrm>
            <a:off x="4183264" y="-1304983"/>
            <a:ext cx="3825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Test Image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12E5B6E-D52B-0D60-1247-D4D4090B179B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994C7319-D19C-A7A6-881D-D8FFF3E09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474634"/>
              </p:ext>
            </p:extLst>
          </p:nvPr>
        </p:nvGraphicFramePr>
        <p:xfrm>
          <a:off x="701604" y="3272972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1472B375-E531-B588-C9F5-AA0FAE35ED22}"/>
              </a:ext>
            </a:extLst>
          </p:cNvPr>
          <p:cNvSpPr/>
          <p:nvPr/>
        </p:nvSpPr>
        <p:spPr>
          <a:xfrm>
            <a:off x="518162" y="3585028"/>
            <a:ext cx="4706256" cy="56815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0BDEB8E-D210-E75E-6D92-939D1273C89B}"/>
              </a:ext>
            </a:extLst>
          </p:cNvPr>
          <p:cNvSpPr/>
          <p:nvPr/>
        </p:nvSpPr>
        <p:spPr>
          <a:xfrm>
            <a:off x="5888303" y="2438400"/>
            <a:ext cx="5183556" cy="282702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2484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F6D88-0D2D-CAE4-55D1-CBD7C2AEC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20425FB-F600-C2B0-3049-6EFD8E3E1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5D2E37B-FF1D-ABAF-01C7-FE4DFF6F7F6B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E51D39E-01A1-3632-AEE8-D5EBEA64973A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09C4E42-DBCE-92B7-18E4-729F6FA820F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B6908A7-D9D4-54AE-8F83-08E02B9745F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BC9E427F-5E3C-05A1-4A70-C3BF4E604CE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7EAAC8B4-2C9A-6596-EE57-0F1BBFA81AA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0814CBB6-4909-B3F2-336C-D7DD09A4109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9CACB92-57F0-140F-E8E9-240DC83DB33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35C28EA0-A843-7349-9AB9-F5FFA59594A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6FE1402D-9DDA-A492-09EA-307F2EBEB77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61A0AA38-EADB-36F2-1DC7-2A501E8F6DE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DD4709C-CF39-25D2-D708-E88B6E7D182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23B36A5E-E691-F0AC-8DAF-99978B00CDA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C8040C1A-D97F-B6D5-816D-E6646BEEC46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783BE093-1666-EE41-73C8-38E06966A1F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DC270BF4-23F5-762B-91B6-87B4A91FCD3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1FEB112-4A6C-87B1-5E12-61003CAC360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A96CF727-FC53-D5D8-C573-DB55E44320D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58BB622D-737A-4091-8474-0ED8D39EECB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130EF913-B487-F3FB-4F24-E0C8DF14B63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FB4B46F-E688-6770-71A5-90ED71F4198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CB958DC-E598-8333-218E-F473EA1160A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9FAACA86-6519-AC62-56B4-7EF080297AE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7E321871-575D-AA06-8348-D5D252C59D0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795062F3-A7BA-6D3F-A1F7-7463090EF27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0A03D4E-4A45-25EF-A58C-5DB1752AEE5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9EE170B0-6411-A55E-7A95-787CEC098F1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D19D68B1-2D50-4311-A0DF-5A758113654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B7210C3-019B-F110-7B40-A0A2C6E3BE6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A9986D60-BF73-7448-3984-B4FB395692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256CE054-9EB8-EB40-5092-E7E5DB8944F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1E5BB92-6BA9-7739-6A31-979355BF35D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7046696C-201D-0E00-C44D-2D4A563879D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CC6D0CA6-51D0-C359-A670-005CA5A8771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2833C26D-E5C8-C605-2A80-E464B2EFC62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F8AD5375-F21A-6AD1-0CAC-D2B7B502868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834B0D1E-6325-B2D4-0C59-A09C252FC3A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907B1990-A926-60DE-64B6-C98B75E1AF4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58E9C541-E980-DABF-C7E9-AFF29F5974E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DBD43688-B848-A22D-FFC1-EF22074D4FF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78C14B5-276F-3CFE-1C84-4AFBDBB8D229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A7568096-5817-1FF4-2396-4F0A2D5B476C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192271BB-253C-D60F-8F29-B6569B3D2D9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21F1278E-776F-8281-17BF-8BF70943E2E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61BD9672-46F8-7FE6-B5EA-D1F5E81385A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B9ECE27B-A728-800C-DC25-8BF39C4AFB3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65CB01FE-2530-75D5-AF9C-5C6E4E3867A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C499B274-CA7E-D834-BD75-DE7D8FD8B3F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FBF09610-105A-A5D2-0DCF-EE14AF17BDA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F9F05B4-A8B1-1630-19A7-2E582ECBEC7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4590C49E-AFCB-0344-D6E1-E10E3DA32EC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E4ADE9D8-C31A-413D-305B-2C53254CEA0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07B962C6-6B1E-8970-D013-9A2260FC002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442F4F14-DC06-3E90-854C-CE79CCC8621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DD75C7C7-BF7C-EC29-5D28-926A7B42946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9F7BAA14-D818-336B-78AC-63F42B4455E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AF7C0FDC-EE57-164B-82EB-B71E4768EA6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A93C7055-DA7B-4CC4-CD46-BBF861C3364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7512B1A-730A-D2FB-6B40-838D2F359E6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2E6CFCE0-CC34-B527-8C10-C7363748908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15218186-E38E-8788-8AD9-77C255720CD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5E192913-F762-7159-320D-E5D44C905C2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6DF29EFB-B772-61EA-F260-2B833020171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F6226729-AD3A-9C76-72D2-51BCCF959A9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86F67A6A-8556-D530-C6C2-58011F718EB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F527EB46-9428-DB91-1B5A-1F8A8112360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4A7FC366-B690-C0B3-6B00-3AB9717E4E4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696F0CB8-BC2E-3574-93FB-8A93B37AAE1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14979AA1-2504-33D6-61C2-C509F63AF38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39F65B6-AEE3-0397-CF9C-B9C90B62D51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154029F1-A101-E9E2-EB62-D4A83992631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9EA9EDFC-0A33-A719-538A-4B223099D82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95C1424-0334-EADE-972F-A131F0B084B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D68E53A-2537-F3D0-F04A-D494FB3A223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0CF61E48-0EAC-390D-6EB2-8D34CC56F46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8F843B82-131A-4601-4F61-B29FBE62DE3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430DDDBC-C10C-75DA-4F4B-579ECD2EA72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53E5D151-49D5-8C29-97CE-62A3F0CB17C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00974FC8-CA7B-E8AA-5068-64293495CC2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821DA0AA-0BEE-C087-0A52-CF4B0C366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3261A5C-B769-AC0E-6F4F-9CA6673E0D5B}"/>
              </a:ext>
            </a:extLst>
          </p:cNvPr>
          <p:cNvSpPr txBox="1"/>
          <p:nvPr/>
        </p:nvSpPr>
        <p:spPr>
          <a:xfrm>
            <a:off x="4183264" y="-1304983"/>
            <a:ext cx="3825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Test Image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DCBDD5-D01B-DDCF-0237-6E0C4B59CDD3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67BFB639-DFBE-4947-54B6-03F7B31B7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436905"/>
              </p:ext>
            </p:extLst>
          </p:nvPr>
        </p:nvGraphicFramePr>
        <p:xfrm>
          <a:off x="701604" y="2485893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C5729755-EF9D-5ED9-AC1A-CA2B1E85F856}"/>
              </a:ext>
            </a:extLst>
          </p:cNvPr>
          <p:cNvSpPr/>
          <p:nvPr/>
        </p:nvSpPr>
        <p:spPr>
          <a:xfrm>
            <a:off x="518162" y="3206188"/>
            <a:ext cx="4706256" cy="132583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7DBB3CD-85FC-BE55-335B-26D8273A92B4}"/>
              </a:ext>
            </a:extLst>
          </p:cNvPr>
          <p:cNvSpPr/>
          <p:nvPr/>
        </p:nvSpPr>
        <p:spPr>
          <a:xfrm>
            <a:off x="5914775" y="2788920"/>
            <a:ext cx="4899878" cy="98552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0633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39927-7158-3398-0254-2367EBE08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F8F75F-DA53-2CB8-9C25-0035E23D4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51BC387-66EC-0CD8-84AE-430F7133BCC4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502F2A5-5803-D99D-6B1E-AFD6F73CFC4E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4B373DB-1F35-1C20-92C1-5FA8805B5099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D7C6862C-3871-E368-1A2E-65F6E70B9A5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DADB4CDB-3AA4-CA6E-09D5-860B3CC15D1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0230A893-0C63-99D6-4CBA-7069132CA78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93DB5DD9-F932-A73A-1A09-2B461B93E09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7C5D5A38-1E1E-B258-65E7-95E03253B20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DF4AFF5B-E12B-23C0-3118-9452EB655CE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28F673F2-5AB9-9561-303A-0C4CAE8679F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42E3E6E5-357B-20DC-A859-69B6FC898FF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6BDC6F87-CB8D-1D16-C5E4-C4BFB70B479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0BC313C4-B074-4409-D3DD-5859F0A380C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58D1C77-4C3D-D0FA-D29A-76AF78F17B0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664DEC65-FEAE-E866-A764-D181669E670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7A786887-CDC9-EC17-61D8-A71563A3C88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4D877A5E-899F-2B9A-4698-02EE0653954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D721508F-4BE2-686E-8781-46298C8D43C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0FDD50BD-E2F7-595F-7055-0FEE6776FC2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E1CCF05B-611B-0288-953E-130D5CB9CDD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D1AF3736-5952-BAA7-9D78-1AB2F4F5FB3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356376E-F54B-E51F-8FB8-612A2EDDDF9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965E7058-C37A-E386-2627-FADF59F06B3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65FA857-62B3-032A-89F6-D4EF6AB88B7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F794B3D-DB01-BA97-0A2E-D01C9AE84BB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931B4DAF-2352-18CA-BE93-7A54AA04CE3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3B6C4EAC-9BD3-4399-A26A-5DEFC6F9634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50E8B23-B800-371C-21D7-4B20E91AA3F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4F028FC-B095-AACC-D732-3F4FA641762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3B3B7882-C304-9A32-61D4-DCF533DC443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570858F9-3F55-F5DD-A989-8491A20A4EB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7E4B559-36CC-AD3E-B3CF-5ECE06D9835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685D350E-DCB0-FB78-BA0D-9C2F9BE4720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BA198FC5-F9BD-A1E0-7628-4761130C6F2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A8B348E1-25EC-EC77-9263-88C0E1D435E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65A0F969-FF3A-BE9F-8BFB-4DDA77650CE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A348EB8-84E9-D3FF-A04F-66A7068C320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BAB4996D-E0EC-68BD-FAAF-E846D84C6B9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49CBA00C-AE19-D13D-93C4-35CDFC1C638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7A8773F0-F984-37BC-4F16-1A53641D08F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2E3D554-F72D-F753-CDAF-79554D4100CF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1BCAD400-87BC-62B2-6B48-31A40EDA004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21E263CC-4528-6D0B-5BA8-4D4BCF04279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B9EF429B-30AF-44C1-1699-AFD0E33B8FB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6461D61-54EE-0769-5809-228ADA45CBD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5870F712-3D63-364D-986D-99CD572F251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53224AF-7063-CCFF-251B-D32506DADA0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7B065CDF-ABD1-43A2-EA0E-E6D8A7FC99C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5E0E1B8-6A7E-7A77-480C-50BA63AE5A6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C88F4636-BEAF-ADBC-770F-CA11E5B1568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6D474EE6-D9CE-8139-F0F4-607636AE998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641D847E-706E-ACC6-63C6-3563C81D1C3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6A78D2C8-638F-9B9E-7CB1-2E33C41643F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C7FEFF72-A058-4E89-DFED-C6665C8FC84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DEFB1779-B310-4AC1-A346-7C9383011A9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2379A879-57BF-F287-5888-3740E04AE49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C9D3DCEF-1C20-C320-711B-9AE11736E08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1B050120-B3DB-8211-E4A3-C546DE03887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3BC71B26-4C15-C932-FCC6-F734A61062C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7BB51514-2E9B-50D9-69F0-BEE3A8E9F5C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AEB2B990-ACC9-BCBA-5641-97ADC7C2453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2C22AEB3-BBC6-0E0A-F005-6BDBC6563DC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F09D3873-B148-39DC-38D0-0F4DC1CD2D4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1A3E209C-5AFA-E3F5-599E-005DE57C54E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53E10EAF-FD32-8D0C-1DB2-E9D6027FC55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1F1BE9F-DC67-5B25-CBC6-EB48AFE4CEF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13ACB4BF-91DE-70B3-97EB-38DEB73BC08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043B15B-6C0C-3D0D-09F8-F0BB658D441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8E037118-0B93-0D2E-9C9B-08D1F749B7C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D07CB5FD-256F-8C49-4EE4-B23CCE24AD0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436EC977-40BE-3D39-7004-F3540846E77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DB61A7D5-BF5A-033A-6C32-38DCC1B995C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38276FB2-FD8F-FD6C-C316-43135C556B4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C72D80F2-E262-DD87-F287-DB0B848B082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971A07A6-AA63-E240-CF2D-DC4CECD2210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9CD0630C-26C2-BEA9-7D1E-FBE512BCE3F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64520098-1786-8A66-3C21-334C6590FDB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5DFF2E7-69DC-95AB-95D8-CE156435468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E9C5DC4B-78DD-516B-83A8-6534AF87CD0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6814D454-30DF-31FF-4792-081B9F38A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30B5F46-BAB7-7946-6DB4-FD8BFBA96DA4}"/>
              </a:ext>
            </a:extLst>
          </p:cNvPr>
          <p:cNvSpPr txBox="1"/>
          <p:nvPr/>
        </p:nvSpPr>
        <p:spPr>
          <a:xfrm>
            <a:off x="4183264" y="-1304983"/>
            <a:ext cx="3825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Test Image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A5EFE5-2A6A-703A-6AC6-F83BD160B320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93BA611F-62D1-69CE-1C55-C6B242612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39133"/>
              </p:ext>
            </p:extLst>
          </p:nvPr>
        </p:nvGraphicFramePr>
        <p:xfrm>
          <a:off x="701604" y="1698814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6A67777A-E865-4EAD-AE27-67199DDE701A}"/>
              </a:ext>
            </a:extLst>
          </p:cNvPr>
          <p:cNvSpPr/>
          <p:nvPr/>
        </p:nvSpPr>
        <p:spPr>
          <a:xfrm>
            <a:off x="518162" y="3606800"/>
            <a:ext cx="4706256" cy="5246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FEF2969-944A-71DB-DFB1-DD3A9C6FB315}"/>
              </a:ext>
            </a:extLst>
          </p:cNvPr>
          <p:cNvSpPr/>
          <p:nvPr/>
        </p:nvSpPr>
        <p:spPr>
          <a:xfrm>
            <a:off x="5914775" y="2788920"/>
            <a:ext cx="1145782" cy="49829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9964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88AB0-5E63-62A0-6DB3-3E178C646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5C4E13-2AFC-7E2F-3A4B-913F1F820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6909576-4545-BEFB-FB52-FA761C40F611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E935396-AD7F-0592-0C47-A43C65FA31A4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96B8D5A-5885-B79C-7225-5F8A12E69BC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F53F0ED-C7E5-5FD5-65B9-07A77B663D5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4946A9F4-09FD-1EED-DA89-4F4E8BCC7ED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94DB4B48-F640-35B4-F5EE-C65DB5D2B8D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46B8969F-1CD6-C932-045B-1EC7B04A87C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8EE7C815-E08C-6DC8-5A9B-31BC2BF26FE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6187020-93C4-800B-AE67-0C02FC0DE58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35DA126A-6BDB-7FAF-F6CF-77838CC4B42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4B3ACA2C-CCF7-6183-DD7D-631523211EB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A1FE0D44-C876-F82D-A7EA-48EC0F6DA0D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B7B496FF-A223-BFDF-4A04-A8C0665AF99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DF0DDE8-D377-EC43-1A45-06A23DD45DC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43A64A5-10FF-8511-5E84-F1125F0B292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30872F89-858D-9FCD-35EF-5B9BEFBC4E7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1DC593CC-DE69-CCBB-C9C0-8110373512D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20ABD56-1441-8DE8-AA01-E4AB358F6B2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107F9828-D70E-8E02-A7B0-07F8D048237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6EA50C8-6990-D090-C74A-8536C2FDFDB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767386AA-9CE3-EE1C-9482-3B4F85C4C12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A17B41-2153-86F7-A519-5DA98F06086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539A6F8-E8BD-5925-6CFB-87495AE4FEB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E9F561ED-1736-54A4-198C-6778F0AA5DE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ADD7816-AA4B-898C-74CD-F389E337AD2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62A8084-1C96-DFDF-298F-0185FE08B82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EE108A23-F476-8576-950C-8B138EE9E7C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C0C4DB1-4B79-DEFF-EA60-4E7C21ABC0B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B93EA41-64CA-0A67-09FB-D0C6DF61D30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C443418C-C183-F70F-CE4C-B1E16EF66A0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44D91196-4961-B020-B477-57A6366250D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A551C6AE-5E70-9B96-E45D-4253145374F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61B617C-62AB-FEE6-7111-3D2FCEBC7C8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6F9CED1B-BAEB-D4B8-D68A-FB605514092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D40EE385-E6C4-A7F5-0952-BE09EDF4A23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91B2BB0-17AA-3F2D-FCCC-D3912AD847C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3DAFEC96-6437-2BE6-1F08-32368857DE8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D7B95822-3132-188A-F3B6-84D2E6D8C88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EAAD858-5517-C8A5-BF3D-9E9114E7D7A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E1A82D12-E0A8-EBE3-EAF5-E3316F496E3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E7782E9-DB92-B6C4-6455-A2E1A74F3FED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11AFCD97-88BB-BDE8-86FB-2B99432A68E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3EA75CF4-883B-6CFA-7EF7-2DE78209084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959E5A5-A97B-8E09-F7A2-71469D973C6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FCF6CE51-973F-DC46-0D41-61A3ACB1139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119B5CB0-9F3A-07BB-C67E-36F017C51EF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B8D05325-F85F-0219-503E-4F8EAB0766E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86580615-834D-7599-D063-29ED4775127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E0A4B3FF-EF76-8E53-73A2-FCCC3394491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208D4044-9E58-A0F7-5748-266E1C9F87B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2BC59C16-AC0F-59C2-2196-0E2AECD83D9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1A28EBE2-6CAC-F84D-E7E8-F04FCEB0B00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7943153-A5B5-9A7F-5EE0-198EAA208E5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61185202-7227-B472-5A96-6942ECB06E4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612E3FA3-AE05-8932-5AAB-6F390D87E1A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8EED16AC-27CC-BFB5-96BB-85D101273BC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CA97166-CCFC-C7EB-DBB9-563912C569B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00BAAA66-B4B6-BE92-6539-961C270D1E0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07816334-7205-8486-4887-67C9AB31AE1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7B5F22F-1728-F3C8-9D60-C9796CB7D96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EEAAB23-A4BA-73F5-6749-323BFFED9E3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A35CD849-2D16-53CF-EC40-5D67B300C05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ADA5F8E6-C806-521A-446C-99557F93289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7030D08-6572-115B-5320-308431D755F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B6402C90-9B95-7914-EDBD-A5AE9ECBD4E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A5F4FA57-17B8-CFFE-DDF1-EF4F7450987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BF530D2-9877-2259-0017-45C5959849F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30AB744-8028-0D5A-E624-8030B4CD0D9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3C3910FE-DD10-DE93-EFE9-C1247733B51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DB3CCDF-83BD-D086-94FA-CBEC316AA32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E685C8DA-4899-1156-F7A0-42BCDA3B591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D1973B90-A136-0B0B-D762-C166ACFBF20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823947B5-94D4-F9FA-34CE-F0794F9752B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A7B6D411-FA83-C182-2A1A-5BA256F6EDF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07F1A62D-16C0-D50F-CC59-6E9FC4E0AB9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2D606D1-7CE7-426B-7EB8-B6FA2AFC5D0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0571F98-E48A-8216-BDDE-7D1B1F11251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EE538A02-AB1B-D924-38B5-50F4DD8DD8B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C848E8EA-7EDE-BC9A-44BB-C79C963D945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0FAC1CA5-D518-BBDA-4687-D42A6E49F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6AACF38-1FCE-2C76-A339-BE422326F10B}"/>
              </a:ext>
            </a:extLst>
          </p:cNvPr>
          <p:cNvSpPr txBox="1"/>
          <p:nvPr/>
        </p:nvSpPr>
        <p:spPr>
          <a:xfrm>
            <a:off x="4183264" y="-1304983"/>
            <a:ext cx="3825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Test Image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EECEF8-0A9F-DEAD-818C-32377D2B20B0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0499DD5D-95EC-9C88-6A5A-CC09A2C841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066769"/>
              </p:ext>
            </p:extLst>
          </p:nvPr>
        </p:nvGraphicFramePr>
        <p:xfrm>
          <a:off x="701604" y="1287354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87D7B6E4-CAF7-EC9B-E824-5394D5085079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3BA4446-5D73-0052-09A2-75A959E1AC68}"/>
              </a:ext>
            </a:extLst>
          </p:cNvPr>
          <p:cNvSpPr/>
          <p:nvPr/>
        </p:nvSpPr>
        <p:spPr>
          <a:xfrm>
            <a:off x="7076927" y="2788920"/>
            <a:ext cx="893594" cy="49829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740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B92A3-EB54-CD57-501C-072667819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B5CE8D6-2D05-252A-CCB9-FEC5A852F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5318D21-3257-BBB7-3A10-A9A1BA04F1D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A72BAF8-40E6-7236-E074-72E243F484B8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B28523C-3748-38C9-F505-FA7E5192446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D5AA8740-243C-9FB0-E98A-32A153C63A9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482210FD-2CFF-149F-684C-FA533F4DED1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4A35A8B7-1152-53BA-A2D5-1D9FF6FF32C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94DE214E-E478-9823-BC92-65F6976806E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0A0AA34E-9C78-5170-FA7F-0A155E4F8A4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EFF74347-E46F-C95C-AB8C-405BD7E1523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54324535-5BD7-2826-55F7-66670E80FC8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808BFEF0-3C5B-549A-393A-F6A6E2D4521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9A258AA-C36C-EBF9-A3CB-80A48147E7E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1E19126B-DE61-CC58-4DAA-E4F992F101E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70453FA4-F04B-DEF8-2B6F-3F3CCBE0236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12649B54-3010-3747-A49A-B9C464C219E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8326CA2-EA86-FC7D-0C2C-F6BF290050F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046B089-A14D-9A1E-8DBE-6CB5D7C6A1B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FDEE70CC-8C38-B46F-DB7C-79357887C7C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9BF82849-6AB0-5F8A-618A-AEBDEA3F751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08048392-8BCA-B511-D91A-5088E4F41F2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C65B9460-508D-C2C8-C6CC-F4B49534DCC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073F98E-EDCE-76AD-55DE-F7444CFF09B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5E24608-91DE-86EA-E446-ED8B51164CF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118BD76-6140-F81A-E777-03DF4F51F70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B8BF890E-9517-C683-831A-6FFBA9591AF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9E0CE094-4A4B-FD8D-36BB-D3BAC0CA656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1FF0C4AE-499B-7198-1E6C-AA0458C6172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3174936-17C5-57A3-3A06-15D2ECD89D4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3F685BB4-18D1-69C8-BAC0-1830896BA21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D041CF8C-14EE-A39E-18D2-83112C076A7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230DB94F-4476-9AF1-EA60-BC79ED14208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700405B-B433-9C82-32AC-FCC696BCEAF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FD50BD72-67C1-4D4C-FB4C-CB588072A24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73E1F2DE-67A6-DA2E-D40B-3AEEB20B8A5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B9B190A2-2E3C-7868-DF4B-E6D03B4977D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3AAC57CE-23E6-9123-2AB1-23B9D109DB8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9837428-8BD8-A8DE-3A11-68A4C4D1A6C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9CBCD877-16BF-BCC4-96EA-98551C1441A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2352DC85-569F-C69B-FA8E-653ADA655B9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A7F6D8C-A141-4A34-1D3A-37DCFB59711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201197F-110F-A40B-767F-6CC04F582448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C7FFDB2-DCB0-4EE0-AEC6-8A3FF9B2334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BCF6772B-3547-6BAC-382F-53B79B93F23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99B0C10-0A3B-6CC8-51E3-13A53FF6400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207E86CB-6084-AA0F-CAB3-29F9350889F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6D7E28D9-808E-1B43-B3A7-F846E286E5A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492D9049-5457-FBC4-B97C-3CEB58E2C1C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5D04B254-5A1A-347A-5877-437C7EBA4F5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C960EC0-036A-FCCF-FA08-1F35F1B9FCF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EE4DF2CB-7A73-1DF4-A608-5057E53CEFC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28211449-3FE0-6CC4-802C-7F8AE8DB3E0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D9B0E6CB-BE24-7965-686B-0A44EEDA6B9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9F66D48-479F-1B24-24D6-2D2321B0EFE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53776820-7240-FB3A-C193-D2B8521613E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7C22F509-5F47-061F-ABB3-CD7596EC5ED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84CEB2F5-73D5-CB54-B798-F2E8AA40856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D4487CAB-422E-0974-0DCD-72BDCD715EF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C87757A2-D3B0-629A-ADC0-CC38D8A0FEB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8FB0D3D-3DDD-F993-B147-99287704B97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A86F602E-3C68-7FAC-2B5B-224A37397D3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4903EB09-980D-DB80-3901-ADFE7260381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7D1A185F-367E-7E98-AD00-40066627A2E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8B04FB8A-3BD1-9643-201B-5EA9F9825E3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AB362FA2-7733-FA8E-A278-DAE326F8553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B9FF67A7-AAFF-E4F9-C149-0426EAA49FB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92CE781A-63B4-5496-226B-093E3E17709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88B6536D-9515-68A2-EBF4-0C8BE2BD3B7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E10AE46C-D487-F3B6-C4E8-B03F069D6EF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A87FEC75-51AA-6FDA-26F0-BEBB107002F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A667868E-BD59-080D-7249-15D322BCFA2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C0FC5306-D583-0A80-872B-B1CB0EEC7C0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E9EE0795-BD1B-8C12-6214-495C0AC27BD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657FB5C-597A-513D-7C46-2359241038B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C4658155-58EA-781D-B43E-0EC1344A610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2527E9BF-B95A-031B-B286-6FB6194CE3F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5BAE5BB-E136-F97E-C59B-6AB0C8242E3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46508775-D7F3-683E-1668-F4713D9F72D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F026FDF-61A4-8932-82DB-9D8730E2AA3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9F50F0F1-7453-9D30-423E-A44F1FBFCC7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5C68FF28-D067-0DB9-EF5D-693CA7D07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6DE7C30-9DDA-381C-7FEC-5174D28BDD14}"/>
              </a:ext>
            </a:extLst>
          </p:cNvPr>
          <p:cNvSpPr txBox="1"/>
          <p:nvPr/>
        </p:nvSpPr>
        <p:spPr>
          <a:xfrm>
            <a:off x="4183264" y="-1304983"/>
            <a:ext cx="3825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Test Image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3770F9-C80F-D6EF-39AC-BD1CF5EBD2F3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C2F35C69-4FEB-14EA-D1D2-E880AB246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525535"/>
              </p:ext>
            </p:extLst>
          </p:nvPr>
        </p:nvGraphicFramePr>
        <p:xfrm>
          <a:off x="722768" y="906315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55625CD7-394C-CBCD-06F4-0131F7828390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80D1225-FD8F-94DE-46F7-B97B87A065ED}"/>
              </a:ext>
            </a:extLst>
          </p:cNvPr>
          <p:cNvSpPr/>
          <p:nvPr/>
        </p:nvSpPr>
        <p:spPr>
          <a:xfrm>
            <a:off x="7979413" y="2899410"/>
            <a:ext cx="675002" cy="35204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7273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4F355-4DEE-48FE-6832-43ACA9EAE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69DECE8-C4C9-977C-3AC4-9BE297584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42575AB-69AD-CFC5-EF68-12A50275527D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7A9D959-99BF-E157-D9A2-A674E5A86553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524E5F4-1D71-C5A7-BFA2-5AE5D8395A0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55AB7841-7AC9-5489-2C87-0BD5B60FA36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B328A2BE-463F-ADBA-84C4-B04C3EC5667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BF12C7EC-8870-3E47-BBA7-B5C5F90D7EB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96853805-01A1-7D99-B055-EE6F27CA399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629DBBE-D3AD-B85F-8E35-352065E9A39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AAE5190-B488-C9D5-7CA7-271CCE71E87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6B3D5D84-E376-ADA1-8F96-558E16FD651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11CB7E3B-ADD0-4D1D-69A3-AE8D3ED1CB1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4F0492E1-AEF6-C871-A87B-8F6E74C0BDA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E2BA922-612F-461D-F453-73F279E3F8C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0B946743-5DAD-F6A0-98FD-2E01BEF7AA5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971748F-84C3-D7A1-0DB8-C3884F841B0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F1AD0863-AF81-5BCB-B3DF-00525DFA9BB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BE8C0D77-40CD-E7CA-B77A-714D0AF6CF9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BCBFA9EE-0FCD-943F-7066-0BB0D3E08AA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5D68B83-DE5D-374B-A341-3BE7FD5C878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C6E78BB-A14C-13E7-1F2B-88504387C18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8B001C6B-48B9-2E2D-D018-54846CC019C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F616418-1C63-7BB9-A53D-9C91B541515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4D03A4F-BB2E-6734-9DC3-F43EDF7CFF0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D8FF384-1425-25AE-00A5-FCCDA95D8DB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03522B75-AF1F-3427-E085-FBC73C65970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321C8E1A-98C6-A68B-CD40-270F6496EA9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922AE135-5781-DE79-129D-E3BDBB26A8D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362B824-E5CD-DCD7-7110-BF6F36C974D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642897E-479B-3970-9C55-3EB05BFBC2A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D6CA7659-C599-67DA-B732-C10F0F4808C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4CF395F9-00C8-038A-651B-B04304F6923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D0B194-9500-1EBE-2AD9-EB34AE01962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C649C36-BC2D-0352-9633-F2F39566EFE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94E4D347-41B5-0F18-F252-3B555F21E5E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B43DCC26-E2DE-C536-2DB9-076D575C468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D57756B0-E2D7-FC74-5F4B-43A052650EB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24DE6018-0F93-B4A8-73AC-E8E35759CB0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F4F13013-2BB2-1E99-8AC5-18F76A3AC9D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1162781A-84E6-4852-0023-C853C3B7A61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BE9D2183-1823-788C-C015-D245C0806D6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20399D31-32B0-603C-1FC9-3531CC231D3E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BED3D0D8-6FE2-B62E-5777-D692C0177AA5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F25545F2-32B8-EF04-2C78-0F8042BDDEA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63B78A25-909E-3F45-D66C-ECFA30D8A3A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82F4F43-D7EE-7F7D-5357-258640CD654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4FB0A234-56D6-EF20-B78F-25BF0B91487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255D82EB-F052-D9B3-92E5-6827F60A7B6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1FA2CA7D-91D4-3A3A-7FD8-7F159415B95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7ABA45FE-CB32-BA79-C739-6913121BAEC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5F050322-7F41-2078-DC23-58A0F922565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6BF1D8BD-2048-6A77-598A-B50DBD0D330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A91860F0-0315-68A9-F618-324D69A1CF0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4A3EF51E-83D7-23F8-0C42-AD9EFA70DD6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F3F9BD07-E58E-9770-B309-0FE657FAA83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222030D8-9911-0606-F665-7BED7C19AAC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2E335FB1-D19F-A50F-8617-99ABEEBD430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C34886B-C224-DEE5-0AD1-F3A3C415161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15B1974D-0ED4-4AE1-84D6-EC53C05DD42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D12CD2D4-00CA-8CF1-5640-78BC52CB358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7924B75-4CDF-6AB0-BFB7-ABD3E55EB91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881C63F-E89B-B917-71C7-75A24B67A15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066F374D-0F4C-121C-4322-483DEF8EFE4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10FFA499-8A79-3624-7274-5A31ECBE945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12E33243-ED5A-95D9-5591-018779205A3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4E0927D2-BA25-B157-B2F3-62508F0731B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4E1FD28B-4F6B-B434-3C82-9FE879EE97F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1D59C05E-B3E4-029D-1333-3F7D305005E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282D8C0-0C7F-8133-DEE2-E8504C1BDE9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04945735-50DB-C51E-A9E1-DEB1029C4D2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2F54B1D0-E873-D136-64F4-BA1E5A94F4F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C6B9941D-8A7F-A788-9559-E03768F9055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570698B2-6CCB-918B-FEC2-26442A61ECB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27C6E6B0-0B33-A79D-00B2-03BC5CEEB87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4828B011-3822-D1C6-29D0-E88F717D4CB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5B3D3CB3-9AD8-7F7D-20A2-933A6C60B06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53E51BC0-DB94-406A-7C35-54D792B5764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8C007FA3-E735-A431-3943-AF7CE3A4166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D5F017BD-961F-2CA7-46E9-25760495C42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DF68FAD9-2888-FEF0-9FC7-02896C3AC3C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ECC59097-D1A3-32D1-62B0-283EA27CD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B1803A5-352A-3A21-CF85-4A276E1021DA}"/>
              </a:ext>
            </a:extLst>
          </p:cNvPr>
          <p:cNvSpPr txBox="1"/>
          <p:nvPr/>
        </p:nvSpPr>
        <p:spPr>
          <a:xfrm>
            <a:off x="4183264" y="-1304983"/>
            <a:ext cx="3825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Test Image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1328C0-EB31-DEB7-DE61-7881460920E1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EBC1DA57-9B5F-827A-72A6-E1FBAC8748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864247"/>
              </p:ext>
            </p:extLst>
          </p:nvPr>
        </p:nvGraphicFramePr>
        <p:xfrm>
          <a:off x="722768" y="503192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068C5CA9-7510-F3B7-3662-50DD0DD09C99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13518CC-983C-9E24-5E64-74CA9FA1F988}"/>
              </a:ext>
            </a:extLst>
          </p:cNvPr>
          <p:cNvSpPr/>
          <p:nvPr/>
        </p:nvSpPr>
        <p:spPr>
          <a:xfrm>
            <a:off x="8655877" y="2887980"/>
            <a:ext cx="747631" cy="41656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6724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B651A-8251-1820-2FA8-D49C26432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D21597-800A-7D38-0DF6-9BA60EA16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A2C249F-A263-DA80-8204-96EEE3D95847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8B1C082-DC88-B457-4F5E-C9F33DEEE0D2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1554A2A-9C75-3961-12A0-D9BBF1716F9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D5DC5D8-5687-838C-F137-56A0687ED71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EF00E1C7-F86B-ED10-D893-6A3341B88E8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C1394580-03EF-58B1-5E1E-A94F982279C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5A88267E-B58F-E96B-B29E-D59FEE642BB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814C465C-E34C-85E9-81BD-5359D5D794D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88E43229-7B19-253B-EA9C-EDF1525B27B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E886C741-CD6A-41FA-F038-34A432CA382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8ED3D7D4-E5DD-2AAD-F12A-2C12F23244C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9BDDDB6-670C-4C9C-C926-71D02264802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C5CD417-FA6C-0775-D967-4BF1EF71206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D693C09-B18B-3AC2-B3CE-7AC0BD85E8D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950EA70E-BA6C-A2A7-FA28-CE9AB727DC9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CBDAC186-301E-D5BF-FBEE-D01F7789FDB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34DAE960-E45A-2BEC-5000-A3BE3387EFD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3942E3F5-9698-A938-E9A9-5D5BCCD1992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875A30D3-DB9F-137F-7CFB-97808D149C4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5B377025-03E9-1302-4015-AA8282AADAB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E2879EF4-4B4F-32A4-B2A8-AEA33D1698B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6D681C4-1324-1B8A-1272-EC3F536A16E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319A8482-57BF-2ABF-A3E5-8D8A4EA0712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4532719C-55F5-FB30-CF62-C3BC349639B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60F5BD1D-E7CA-9A58-D1A9-999737AAA31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5FFF369-0801-5471-630D-44A5F36274C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43275F6A-26A6-7CA5-74F8-1CA87E01ED0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6FE10EE9-C895-9ED2-71C9-EA19AED42CF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FB9B6685-20B1-B2E2-E2B5-BDC906E2AED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9B9518AF-063B-FFD6-C075-04214DFF6F2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0CAD65D0-CF1C-AFC9-43D9-585ABA6FC7F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5FB7941-915D-9257-F215-5E9999795D5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AFDF3A35-803C-52B9-54A6-0BA2F8ACC9A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30D84542-2314-2EA9-1942-6F16E4927D3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63332820-307E-E98F-BE5C-5F629F014A5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207853D1-7ABA-DE51-EE53-F1E900D92E9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40C11331-8C1F-1BBC-DA80-2DE822F2CBC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66BDA5B-F870-EE2C-E3EC-55214DF3393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33427B5-AA16-F990-DA9A-BD2F922035A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6E9AAF1-865E-7A44-FA89-0682201E5DB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740A898-24D8-BDF5-5293-8F22D21017C0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B9907330-3472-9A2D-75B7-01683F59B5F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DAC170B4-576B-4F1A-8C51-C92CDFA6A78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02790842-21D4-735F-A1C7-BE7DD12457C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5E46ECDD-BB0A-A618-B6B0-2258C8FDFCA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6168C97F-4A88-4349-445D-BCDDF07572E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A3854538-208F-CF4C-8478-C4737102798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ED2619AB-6D5D-1C5A-3592-B8BC7619964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A9FDC9C0-B297-B1AB-D986-51DD4F358AD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E2B3A2F-1291-6BCD-FB03-A309C6486EB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F127B525-B729-FB34-6A63-296DB1D473E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1D08F226-59D7-EAF3-13D9-907D144246E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7011B4A6-239B-93AE-8670-E99015F1FF3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1777DB2C-09C7-5F6F-236A-292957220C8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6EB6860A-68E4-33EC-742A-6253BA54E69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6CB40684-9CD5-6CD6-4BD4-CA895221778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67D4B81-4865-C190-1EE1-8A958CE9812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0979E2FA-4990-9873-DC9A-DD2D5677884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24AAB216-280B-00DE-9122-D5187904CB5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E5FAA4EA-5175-0F2A-4558-8037E443E6D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B967BA2D-E1C4-8EFB-3820-B9B109FB1DF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2521B6BD-B170-B302-ECCD-747638078A7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B5CDE02F-AC14-9B65-7E56-788661B2B0C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F3266E58-91D8-27E6-2400-3C75FB99EB5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ADB15271-6F54-B2BB-0AAF-6A1E3B4E17A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310EEB99-9AE6-4384-A07A-3CD25AE8CEC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9B857B45-F75C-4D35-5058-4FAE21E769B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DB8267CE-70B0-DD2A-36A9-70A67856761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1D19A359-DC4F-676D-303E-8BBB1383470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28AEA321-9ADC-04D3-1290-CB0A7BC3C38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1A3AD880-0967-C55A-F5CA-5C53AF70432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FCDE93E1-ABB9-3174-3120-EA9CC84C7FB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06A21DB9-952C-3DB3-7B19-1BF6260C482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B4044ADF-9468-E747-C1B8-D58B7975290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6D7653E6-9619-69E8-5944-93EB2E94DFD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6B35CB18-3D3B-B507-AB0C-771909609A0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424348CB-F32C-76BE-59F8-F6918586768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E2A83672-C014-13C9-DCF8-A64B7BBA0D7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A96DE458-A96A-099D-F66D-A5D536504A2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A2AF25ED-E5D9-A2C9-DF0E-509FB74F2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9161D9D-0C7D-0AEB-2A8C-AB338449ADFC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929F8FA4-AEAA-F990-A647-36788A0B5D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690791"/>
              </p:ext>
            </p:extLst>
          </p:nvPr>
        </p:nvGraphicFramePr>
        <p:xfrm>
          <a:off x="722768" y="113375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62583B0B-B6DD-31A7-EAD1-CB6E576C04CB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B1B7D84-86FC-1E0D-D78B-0E389D68950C}"/>
              </a:ext>
            </a:extLst>
          </p:cNvPr>
          <p:cNvSpPr/>
          <p:nvPr/>
        </p:nvSpPr>
        <p:spPr>
          <a:xfrm>
            <a:off x="9422533" y="2853690"/>
            <a:ext cx="1375007" cy="44196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1794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C715C-42F5-EDB7-50FD-CB105FEC9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61E1600-6D48-A67A-D671-44ECCCBCC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C3FBAE-0B03-3FFD-1F54-929F0EA32F2A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왜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OCR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을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??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4E76F1A-A30F-DDBF-E336-63A35814744C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27D8803-2560-0743-91E2-487F403E11A3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77EDEDF-61B9-3A14-8931-8236D2767A2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53F1A76-F1AD-8F79-693E-074A9521165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ECECD9BF-1DFD-AD93-BA20-EC97A7717BD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4B56640C-128E-95B4-AF47-E6E12583020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6E94EF2F-9F6B-ACE0-7D3A-C8F787DF14E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86A8BFC-655C-7A14-C8FF-9C1257DAB69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F7D6986F-6F0C-82AA-6B8C-C21601EE3BF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CC1C1075-1F03-9C23-BBD2-56C72AF0FD5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B57EB25-8408-D822-E709-BAE53362C53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A04CC1C7-CF2E-35EB-D9CE-D28BE7186CA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3BCEB40-2B46-1064-59D4-B929BDDCC55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4B1EEEE4-4359-2A0F-BD8A-73BE9733377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CDD530AB-B2C2-F97A-CAC0-384E58DE79D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58406557-5C84-D41F-D64E-5713A26BAB0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C5AA3062-E5C4-446A-1643-9795E44193A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CD4266E5-EEBB-9962-3B8D-73DC6BFE567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D8AA589B-A868-1862-F34F-4991D58EF12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20441EFD-80CD-6F9F-1CBD-BCD912043FF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E5578975-AE72-8827-05A1-04439C131B0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AA3B943-0733-4471-52BC-7A8F6CFF393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93F5F615-F9A8-C79F-24D1-081B99461BC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433FB59C-8ED5-4176-782F-ECB0A9B11CA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70DAA920-AC12-CCB5-AD51-768600BF134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CD4E43D-22E8-5FBA-9411-03B3DB1E83E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FD6E42F-66FD-84E1-5D80-2ECD388AF4D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EED8186E-98E0-662A-BA96-F3D70D8CA72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A9FDDB11-C929-E5E4-20CA-5E65123852E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95FD9CD6-0D5E-BF34-9E1D-A575C0096CA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00A1D673-0DFE-C3C5-6210-D4E89ADB13A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5C24103-5FBE-0FAA-A528-E2B4CEB8E57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AB7B3403-71AE-9C05-6E95-1557947C903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CB28D7AE-B862-2A45-0C9B-141CCF118CD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7AD7BE5-EDDA-BAF2-745D-C6076B57EE1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CA2A0DF-8C59-5E5E-D3DF-BC615C2B1EA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1B4E1925-D519-4736-53EF-14B58D3CE2B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8194C9D7-B0C4-3C4D-9070-A750973C806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FDEDF428-C873-36FF-70E6-98EC7452286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37FCE9F2-1532-C903-64A6-5A75B384426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CBF2B85-D832-9BC7-C0E8-34162887FA6D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EA1E507-698C-49F9-B0E6-8656F6F5E84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B2FD5419-E684-670B-1214-2498CF3C3BD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76A7B632-3BA0-FA40-F2BE-8A95E9748EC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20DB5AA1-F482-1439-6060-7C38F2D2270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B8FF77F5-A7AC-4A5F-CB1E-025F40FACA9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73AF14F-0EC0-58F9-FCE8-060B7D4AE33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4B41A23E-9818-1CF0-5C67-99A90D3C5E0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1625568-5BFC-4A43-3B9C-0C02896DA77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94CBE34F-B1A7-F184-CC13-5110BE5ECC6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BF9C8317-C98B-A117-746A-02162B94772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EE6DB56E-5CE1-708A-4C9B-352655EB28C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FD7A5FCA-EBEB-E10A-E4B2-55A83307D27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81CB9376-8BB2-2F6A-9E93-849FE7797B1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E82D6BAE-C308-C086-B1FD-F74FACF0C14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8AE9DB49-D6F9-A633-2D3B-5B7DDA254DC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9ABBBFC-75D2-D24E-63C6-04236B51F0C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E0760494-4B3A-32F8-8C1B-B9BBBB114E5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22AA9C9F-15F5-313F-B696-C7E32ECF47A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F9C5DB8-5BD7-9203-BE85-FEEEEB1B801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38078939-7443-7900-2FBC-AED37E52B2D1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C76BD92C-DCA5-BC7A-60BC-B2464F881B4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E5E59C79-93AA-A88F-93D6-6C4ABCA2A6C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677EC3C4-1BAD-9167-87F8-151ADF48EBD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BAB8D2E5-ADFB-907A-AD8F-97FD8CD4FD6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A2F2AEB6-5FA6-46C9-7DBF-842F31E988D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078055A5-B9DE-B4AE-D21E-627B0023DD2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B882DAB7-DAAC-9443-F60C-2BF93390031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3E20E80D-E002-7971-34DE-C975973B1BC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AA61D42A-8002-0E42-6D7A-C74EF0C9406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236C6126-EFFA-D7DD-0C32-BAE1997584E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B4AAD892-8E34-73E2-6E30-313F87AA8E5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383159A8-D6D2-4A23-C604-966D6CA501D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26AB1AD6-1CAB-0611-616F-F1DD243AE95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31EF60CD-5CA7-DA78-56D3-64DB2C3E29D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5ECE01FD-6D11-42DD-6371-12B09D0E4FD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9044BD5-4C59-0738-6077-0CBF9E32DCB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0CA045A5-6CB5-63E1-9D77-50D21771F40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3C6627C-DC4F-91CF-ACC6-B58B4FB91E9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D9BCE45-8719-BDA9-165E-13955D3B7B84}"/>
              </a:ext>
            </a:extLst>
          </p:cNvPr>
          <p:cNvSpPr txBox="1"/>
          <p:nvPr/>
        </p:nvSpPr>
        <p:spPr>
          <a:xfrm>
            <a:off x="3228869" y="5840921"/>
            <a:ext cx="5734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PDF</a:t>
            </a:r>
            <a:r>
              <a:rPr lang="ko-KR" altLang="en-US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에서 텍스트를 추출해야 되는 상황</a:t>
            </a:r>
            <a:endParaRPr lang="en-US" altLang="ko-KR" sz="28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6" name="그림 45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157CDC4-033C-8AF4-F1E7-6613D29F6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280" y="1428808"/>
            <a:ext cx="3002547" cy="41832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8" name="그림 47" descr="텍스트, 폰트, 라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6309981-6482-F474-2E19-2D1B3547E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554" y="682453"/>
            <a:ext cx="6770308" cy="1763430"/>
          </a:xfrm>
          <a:prstGeom prst="rect">
            <a:avLst/>
          </a:prstGeom>
        </p:spPr>
      </p:pic>
      <p:pic>
        <p:nvPicPr>
          <p:cNvPr id="50" name="그림 49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2861C12-4949-6FE0-F567-7019272CC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77" y="2105783"/>
            <a:ext cx="4399988" cy="3579301"/>
          </a:xfrm>
          <a:prstGeom prst="rect">
            <a:avLst/>
          </a:prstGeom>
        </p:spPr>
      </p:pic>
      <p:pic>
        <p:nvPicPr>
          <p:cNvPr id="52" name="그림 51" descr="텍스트, 폰트, 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7AC9A9A-7945-AA7A-BE56-D40B95A18B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610" y="4321928"/>
            <a:ext cx="4546304" cy="160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442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E5AA5-D52F-3051-A6EA-26ACD388A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7C6DAEA-8F67-BD1B-1570-030947BDA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D8BA30-040B-985D-D66F-E3732063A78E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7818FEE-0505-03E0-ACB3-B9AD71A0EFA0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654E2F2-F0B0-4BA0-DF71-84C7BAA8DA4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FFEE6A2-FD6A-E9E5-117F-CEACEAB5273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96D41560-FA1F-CF06-EA20-925C1316410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B220A7A0-A91B-E5AD-C0B8-C71D3C81E19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17DC6022-734B-ED7F-133F-61DAD5ED404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3068DF2E-C081-4522-BED3-F5B0C72C2DA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5A4C3D28-E28B-2E60-6456-59E46D96A2C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3DEE43C-6232-AFA3-ED13-FC6FF105245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0753DC97-3BAD-B1BE-7372-3C40837C861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25A0AA1E-6E3F-6F49-DBCB-F162064E328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6CA3F2F-9A43-9586-2928-A541CBCB4A5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908C0748-19F5-C4E2-DE6E-5819147E1F6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58129E1A-D73E-DBF4-2FA0-CB8DA074C3F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7177A381-FF4B-6CEB-CA12-DF1F5B09FD0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7EB223D-66BA-BAC0-3F49-7D137AF55DD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FD4B2A6F-126E-7B5D-DA1C-D4E3BDE73D0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1C783141-A332-A973-C518-38162A9CCA8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9142A1AC-AD3B-B6B4-CD85-47A183E41A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72180920-7580-E7AC-9886-817BFB62A2B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F4B7EFC-6BF5-2E47-C75D-6699F7B31A9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F8565C5-BC9F-8F84-8DB3-4F4BA305A47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8E3A4574-C12D-2CBE-3CCD-58B39ADAB65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9F52A740-C7D3-327C-49FC-C7F70B9AB75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5ED3858-B29E-00D6-AF7C-9B21472F771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DDF54D84-A017-4FF9-11B8-ABC148851C9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FA062180-3BCD-EBBB-2F4C-0C83F689774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23D5760-7995-CC63-558D-8DEF246CDEB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315046F2-C1E6-DDCF-0615-5F096A9A1FC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D679EB5E-B341-6EBC-900A-9FC844516B9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9C48AD1-CD87-2DEE-4F24-E59A91CD448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55C7595-D9DC-5B57-75FE-506445C62EE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4DB60BA9-D6D7-34EF-E6D0-7FFC9793332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2ED0C2A6-A076-65A8-6DAD-6BA5C0CC51A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3568DDB2-7D41-CDCA-BDA8-A8845C71708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2A2B7535-D536-541C-16BB-B6826924237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9B4A00F3-3026-EF57-ADC7-D056CFA87E3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BE24C66F-7A1F-100B-7414-D8B47F31C59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1A0DF913-33E7-A179-755E-5B333700EB0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A37585E8-B002-D8EB-212D-C600B864D83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A69E87CA-C369-F6C3-3961-4C042007114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EF841BD2-81D9-CFD8-6890-0345605CE7C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0FBCD46E-EF4E-81A9-D1C8-511C50D2866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E2C216E0-2D06-ADE9-5EEB-A598EC804DC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E56BE551-1BD4-9BD7-A48F-EE41234FD22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29F8D69A-5761-7B69-4E32-DE9EF927995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B76E59CD-2CF4-1A81-9FA3-97EE8F62FDB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A188D006-29F0-8873-0240-FEDB560D2F8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9058F16F-2C11-B048-5FEB-E7105D0B317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341865DB-2F28-D2E4-1D4D-B8C3C14E5AF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37E132A2-CBF6-48B1-1B35-96380A78221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9C7BE318-80BE-8E11-DBBA-A0B68C04C15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7B1A669E-139B-3098-4360-686582283FE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47F78D51-4148-7695-4113-8DC99E61DFA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3E6933F8-982E-E9C7-6725-A310F96DCB3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6151BBF-FCA3-BEDF-78DA-8393B5E1CC5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64E6E330-BFFA-0C07-1B60-DCC28A03304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1F8944C2-E359-3DC7-502D-93B6E0B81CA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D6DF6FEE-3947-07CA-FCD9-A305E0BA02B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B892549A-0575-47C9-E897-8C8B8C1F5E3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250F47C2-9840-0191-8DC8-DA2C168B34C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CA335A0-4978-60C6-0C89-3C900743743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A59AA18C-D2DA-8471-5196-86C25937F54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09FF4C3F-6716-9BE6-6EC0-E794B24D0EC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6C31EF82-DA89-6021-8E27-3354A00BB99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673F5907-C3C9-8031-4127-639D42A78DD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7408E5E9-8259-E165-2AAA-3055EB51919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3DBB89E4-C7CB-CA85-3963-5430ABF54B7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63086575-6220-901E-A735-62560A3D892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3F99122B-E9A0-08CB-E338-8E01AA9AC2A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EE66139E-7E9C-1AC8-5AEF-BEB0C1B043D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4F78CA5A-DF30-77F3-D587-31FEBED0E5E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3E366939-FC08-8C54-232F-00C68D21E44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776E2606-CEBC-456A-7116-CB5AE95D8EB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9309291D-A8E6-DF6E-E660-AC980FC88D2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F4B52CC6-C884-7C00-AB53-4F036FC1309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5C51D3A1-7645-10BD-A2C6-F6AF5E118F7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F8452EDA-26C9-1AD4-8801-8C1653424AC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2324F96E-E98C-42CA-CD89-FC6EE3751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AD3EF94-6996-B3EB-AEC5-AB37BFE4919C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FD1CBA92-DBC1-7192-17EE-DFE8821867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312047"/>
              </p:ext>
            </p:extLst>
          </p:nvPr>
        </p:nvGraphicFramePr>
        <p:xfrm>
          <a:off x="722768" y="-282865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985132A1-FD03-0124-9F1B-49C670B7A9F2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0620FEE-2ABD-EA5C-A13F-48C3140F3054}"/>
              </a:ext>
            </a:extLst>
          </p:cNvPr>
          <p:cNvSpPr/>
          <p:nvPr/>
        </p:nvSpPr>
        <p:spPr>
          <a:xfrm>
            <a:off x="5928471" y="3279140"/>
            <a:ext cx="4137366" cy="47244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0907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CF415-7C4E-3C3B-2CE3-93DF2D44B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8386B51-3573-3430-2F08-1D707E74C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80978D4-024A-DE05-C4E4-689591DBF0E7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1215B8E-8329-4A71-2F4C-A68A2838DE12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CE1EF70-8322-341F-F139-8DD8FF97348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4375C2A2-4DE6-31B8-4D39-299F8E1E715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4FECC1DA-DD26-3D0F-3962-7A7E7DEE77A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4CDC138A-82F9-A3D0-B475-0EEE6FB65BC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A745A271-1B32-BE1E-24D0-3A7424F81EE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E35314A7-1025-7C0B-67A6-C66CF0CED48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890544AE-ABE5-394B-6E8F-118A8B12F67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018E5954-7D61-1F2D-68D2-F79CC753734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B262715-6BCB-CC09-732D-4AAF7613F98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DF5786B8-219C-D78B-923A-1A00356373A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F2E49ECD-433E-85A9-1EF5-748480F0DEF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3665FCE1-D200-7157-3EFB-27FAA1DD25F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C1D55AD5-C6CC-1B1C-F905-FA3E8CA0796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60FFCF8-9D7E-166C-9975-21B1D512B3F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88560653-B48F-20A7-1C85-550ABEB91BF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D45829DE-9C16-5C83-AC0A-AD56E46CC3F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C87AB3DD-C629-7D97-DFD6-B23A92BC004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19E9921-8B4B-CD09-9BDC-E9D6EB27A19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53C5E7C8-0D54-93D7-2698-30FB2FDD820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6249B1A-CC06-5624-45C4-D1F5D247FDC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F5E7884-C85A-1D19-46E6-33D733DEE02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2E16E4D2-D1C4-513C-757D-FB009E46293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27A1E7F9-8D94-76F3-4784-332BD4BAF35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4DD00D1B-CB80-9EA7-D5EA-8DDFDD99E7B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54F30E73-7ACF-C43A-CEE1-8B2C9CF9C39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364B7A2-BAEB-0AAE-0233-156381C586B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524DE675-05B4-4682-5986-047D7F4DCE3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CD308C6E-C410-0CB9-C449-6BB2BB1A678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9FAFF318-61FD-CC55-C237-8E879327917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2F5B311-E4D9-661A-681F-FB249124D6E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4FCBF247-AC07-F8D3-E72F-226FC47F7EF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1DAE1535-12A2-1551-FD00-A088DF9EA8F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6508D98B-7CAF-FD90-481E-7224EC1FF69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A30CF6E6-7759-E841-E8E2-6D2297E85DD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3E19633B-2805-52C4-39FA-49D8B83F5CE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BF5EDFD6-E0B4-5264-2E5A-BE29074E678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3A1CFB6-53F7-09F3-4716-0BBB1AC9141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FD433883-77C8-5FA1-E2FD-34CA0C75B65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A7D6A99A-B9EB-278C-D193-656F10C2FE5A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28F3702-6B99-1C05-A382-B24643A6A18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CB77D95-B252-6F3A-C141-05823ADCEA3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D1CD2CAD-C614-1EE1-4FDC-5771FDE1DB4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C14287E4-7A39-5631-8D80-C56E1CC2947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D798D270-FAEC-6637-8D74-7CB99D3246E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3A3B8F2E-11C4-8383-1591-4FF983D3E8A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A268545D-CBDD-E1C0-1515-378D4149C4B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143936D9-5243-C073-86BF-FC093506F0B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B46A1C99-84D4-D9B5-D8A1-9477ED2978F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6598A8CF-7F1E-3DBA-344F-383F7B70E62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A9A0F424-965D-A15A-E0E5-ACD4C46E098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EE3DA5B9-9B78-B53F-FCC0-6543B589F50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7AFF372C-AE7D-26B7-5BB5-0D43203FFB7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89003C5F-F5BE-3A85-942E-6C8C106336D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A4E43DF4-04B0-C30F-FD9C-B968EC9E05D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57BFCF72-F287-2DCA-5B3D-ACD6954EE8D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99E6382E-DB70-8585-B3EC-E9503B91B94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85A54CD-1EBD-07BB-28FC-ADDDD9284B2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878E6E97-51FF-2E3F-79A1-99F4203D8CF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8089FBCE-7CFE-8496-4A09-BDB7FF0DA30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0D057438-9E67-C364-5121-90AA3B3FDBA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95D5EC3E-7885-19FB-8C8D-619249814D8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325812E6-6A6A-AAD1-B23D-3195B86CD27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0EC35F0A-47FC-1942-0769-3ABE9B6777A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2DE4934-19EA-B836-DEB1-DC4F2FF6509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28DF74FD-BADD-C0F6-5A41-2EEC52DC85B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1006D8E3-B3A3-453E-5C94-FE7E675976F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0B643B82-2D14-E406-02A0-25F5E552DB4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85B429F0-AF85-21B5-FC39-363C9E13E16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C6E46E90-4B8D-186D-09A2-F63CC7A1CA9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60146E72-85D2-7244-D26F-6460E280333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9B0E4E8A-FF5E-B7AA-4538-B60BA29DABE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09DE81C9-A7AA-FC8D-A536-57471AF95BA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690EBDA5-9E7D-F96E-5057-18B7487F604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EDCEA74-C7AA-583E-5141-DF5891B9604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4D5E3373-84AE-A2E8-96A8-E99D8CC43FA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E137DAE8-3C02-3A49-8958-05B746A4FEB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0268D416-F873-ECF4-9DC3-E2789369532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375F1531-65BC-3842-C023-554CA45E6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20FF1D5-EE7E-44E0-B8FE-79423A6B32C4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EACEA57B-B992-0341-9888-0C10EED0E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591184"/>
              </p:ext>
            </p:extLst>
          </p:nvPr>
        </p:nvGraphicFramePr>
        <p:xfrm>
          <a:off x="722768" y="-687655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D847B00D-CAF9-5958-8A8C-8DF4E32EAFB3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E0DE52F-4808-CEA4-520B-C2965B389738}"/>
              </a:ext>
            </a:extLst>
          </p:cNvPr>
          <p:cNvSpPr/>
          <p:nvPr/>
        </p:nvSpPr>
        <p:spPr>
          <a:xfrm>
            <a:off x="5928471" y="3279140"/>
            <a:ext cx="662829" cy="41275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5194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181A9-2E77-CA3C-D4D7-9789FBD8D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633FC42A-B756-4311-F15E-CB2B854CA6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552873"/>
              </p:ext>
            </p:extLst>
          </p:nvPr>
        </p:nvGraphicFramePr>
        <p:xfrm>
          <a:off x="722768" y="-1090594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67BC74-E24B-E98B-D074-8207B55D9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0DA2CC3-A8AC-F952-B44C-06988A7CD8F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32358F8-5B76-B246-399C-FC2165B98F4B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3B8AF56-9BE4-307A-3D2F-E146FC05BCC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B9FBA97-6C03-69DB-766D-D3CC894BCE3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D97F7E1E-70FA-470B-614A-A6CF4E01B5E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94BDB407-9644-957E-2480-E34F6BDE643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AD91097C-EEB7-5244-7E4D-E82D38D690C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5E5B0D50-6C76-5EEC-4928-E2764FD48BD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13EAFB7F-73F5-5B29-2D97-31F054E0FCE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EA80A279-44DF-415C-B65C-CEF4A936D1C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2B546D26-B98E-EB04-0AD8-5E36A9D1B58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4D3F14D7-F25D-B030-A8CA-7CED9A108D4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A360F4B1-8464-246F-2560-0EBBBF24372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1DD1DD7E-FD24-5724-96CF-D461A2D192E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B49DE051-7013-2790-64BB-56F073A2C10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DF9E3A0-B330-0450-A2D3-74FFBAAE154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8ED759D5-F572-D186-100B-17BFFE3D2FD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0B840769-11AC-2E8B-EC6E-8A797863C4C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ED675CEC-E716-3A84-E535-1133F8DF76E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37D92DBA-C1C6-1359-1856-0686BEDA0B8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07047021-D4EF-DDE2-5645-3FCBA3870E0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DC60F6F-1C33-A927-A88D-94BBD6AC2BB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95454628-FE40-B0E5-5E64-46EABD66F90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73D0160C-038B-B492-6709-025583B11D9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901EEFDA-6522-A743-72A0-94B041877CB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C742A6FB-FE9F-3269-BA02-63A14050F2A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09F351E-B347-1A84-4E12-DD524A7361B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CDBE0643-F607-2962-0204-58CC1BE6EAB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7A9943F1-8AD9-CC77-BBE8-7EC17073F98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F3C3DF1A-54B0-062C-70F1-1F2A8E242A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2BB69C2B-4D0B-F685-B02D-03EB9EBC9FD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D0A7930-FEAE-D797-B63A-EB8DA0DDC56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BD75F771-757C-8892-3E37-E2EE50A3DEC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C6E6D951-CADE-53C1-022E-0BEE7FDF142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164B1BE2-B13C-5823-6929-95F8179B60E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C1E6BD6-7E5A-79A3-1A11-9FD662435E1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855E8793-9C65-59BD-85BB-728F512CAC4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616BB68D-EEBD-1378-8422-061E00D0556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511AC83D-B9DD-33CE-5ABC-4118CA8489B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1969B94F-3BAC-CF5A-E7B0-1ED32EC3C30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26DCBE43-03CC-E411-C5B5-B8BD48E586A3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5F07F30-338B-0D9A-3A02-D7FEE3E42F1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67B4A26-48EB-9143-14F6-C87D5C567EE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7E1A8040-74D5-23CD-BA76-853629C8646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9363CACA-E455-BBF2-79B6-DFD8FDF9B35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A0F9A8EA-41AD-565E-2C5A-21A7E471A59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90B2621F-3272-BDB9-4AB8-86BFA76534F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5CC054E4-857C-BAFE-B502-6F344674901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0A858ED7-5DCF-A8D6-CF95-CC19367FA7A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E3A5715A-0B9E-D9B0-63BE-C5192F32A94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0D295EC5-DE98-D679-3B93-D07CB8F6EFB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140AADA2-39B5-70DC-82CA-EDAE52CEC65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57E21B8A-5524-7DD7-FD3D-4CBC5D19001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D4719729-AAAE-156B-32B3-B0D2FE43C87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7A3214CC-AB3B-ABEF-880A-FBBA0F6903A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6F2F7014-EE67-E5B8-2CFD-5F45CFBEFF6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040236F5-1DA8-0895-635F-EF19F711824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157C4338-945F-559B-4E29-8E63508DD79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22A5B47-35ED-AA39-7EA2-FB45DC5228A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91254A4F-5281-B0E8-7498-350D14083EB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51443640-E41C-90FE-360F-D8AF927C88A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7332C78-4969-91F4-8642-D9C6460B604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F023F841-C415-CA9F-D126-CF44C820F57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EA66CE20-EE1E-C8F6-50A3-DECDF193283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2BBA613C-38BC-09EF-19A1-453E8B3F483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EB8B35D7-F8B1-C29F-6AB0-D1E249BFF82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61476106-BBAE-A99C-D009-AFD15D64617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9584DE93-39D3-6373-4083-9FF28DB3B75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BE821FDF-ADA5-3A8A-EA5A-E893518901A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6BC7B269-1615-0434-1DB5-7CA0A73CE40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402A968B-0D2E-7098-69F2-D3DB6FBB482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E268DF8C-7144-ED7C-191A-5222CF2E76D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22B11800-CFFE-92F7-695D-A19301839E9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160F16C5-47A2-B846-8E92-5F7043B9D03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74687490-F9ED-0DD2-3E8B-474564BD769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399D9D37-3C5D-7434-5D89-D8A39DEF479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282DF8D9-792B-2339-EEF6-835F601AF44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653C4C17-FA4A-C3AE-EAA9-149316A7EF0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6F806FF-9501-7330-D1F6-2C9316CDD1F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6FE55E25-01EA-0076-D4D5-A1D6896A2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CDDEB15-B1D2-8F1A-06A2-370AE526F34D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6098E4-7E59-9026-1CEE-C6803F4F194C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210454E-B734-7C47-05F7-B1C92B779A06}"/>
              </a:ext>
            </a:extLst>
          </p:cNvPr>
          <p:cNvSpPr/>
          <p:nvPr/>
        </p:nvSpPr>
        <p:spPr>
          <a:xfrm>
            <a:off x="6599653" y="3279140"/>
            <a:ext cx="776507" cy="41275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6214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8E60E-3534-C442-F40F-39591FA08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E9A45521-EA4E-2934-3C6A-16F17C16D1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556090"/>
              </p:ext>
            </p:extLst>
          </p:nvPr>
        </p:nvGraphicFramePr>
        <p:xfrm>
          <a:off x="722768" y="-1489179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28D484-59CA-5372-7DB0-804413147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F9A5F29-53B1-3B7B-D512-C7DCE6A7253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371E70B-75F9-DC70-575E-53502AEA0B8D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16D77CE-E1B2-6B48-EB7E-D91FFAA4FC6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E87AA64-7A9A-6828-284F-80266AF0D30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4E9C422-D8E9-C348-D1F7-FF9B231E0F8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5F7D015A-DA58-0536-412E-C220A3450F2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1444BD14-27EC-180A-5605-F24E2EC1820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7E70CC43-597F-325B-8B64-F58EA75FBA2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CE2FBD63-FC10-8E5F-4322-14D8DA59345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E8E54E98-C829-EF58-EAD8-BF14945AA01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14C9629-DE68-ABF3-26FD-314B9B15EF2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7D056FE-5340-1642-2D2F-467634E109F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1737FCE1-3505-83E8-9FD9-963A029CF37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C95C98DD-429A-3475-D45D-4BD3C240B1A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CD12A887-1D23-E3D8-AC53-6F4ACC19FE8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98D6D4B-9CEE-1752-062E-A5D4BFB8C2C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7D350D9A-5434-7EE3-1BE3-FE6B1CB8C59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AC43327B-6E3C-A055-2AE3-7FE98EE38EB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6D9C7DD7-DB02-09D4-4E17-224C478F4A2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EF9F381-3965-338F-D532-086DC9E2C07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F372C70B-3CA5-6959-6460-05D2A65EA33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641541A-B03A-B6E7-2F07-D48EA47D1A5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6F0DD075-7425-F578-1520-9021DB132FE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892CA18C-F96C-CC5F-528D-B9C422FC162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F74594EC-CAD2-9101-4EB7-AD5EE4E6277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3889D33-D055-89D0-C168-C3099EE20A8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D50EF795-5386-BC68-4071-346DD512091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B215D383-C323-CAC7-A3E5-67914171FF4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3875E290-7BF3-64BC-CDEA-E7913CAAFAE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CB0A175-ECF4-21AE-3074-EC0542E9917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D92EFE3B-6BCB-18CD-097B-185FE5208DA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EABD507-1A1C-70EA-A983-372401CDD4A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A690A698-A86A-97FD-8436-FBAE1F1F03E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9F46A74-C55E-4819-7DFD-241AF1FFDC4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57A9BAC-0785-1F6F-B5BE-83EA7BB41D3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DB608B63-098F-2772-3C02-6B72B929910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122AAFA4-7BBC-5CC1-AFB8-05D1CB4A84A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F3243460-4A79-C279-BE1B-32F683B6388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B8A735C-D169-53DC-A075-8354B2CE221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DCC57FFE-03C6-8E6F-710B-96B19776A46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A776576F-F7F3-CDFD-CE55-0E2826B10B78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69DCED2D-3CAF-1508-083D-7EC14FFB9BE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19D3BCF-3AFD-B7AD-CABD-2AF71C8F814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EBE9245A-D049-993E-205D-67AA774F725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8EEFB5E8-7234-4195-3955-45B5F023316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525CDD23-82D2-53CB-43F6-C9D5FBE1B8D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2A0B18C5-6061-FF7A-1E99-C9582537472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4F4FF6D8-669B-560C-58B3-1072D4A4132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263ADDED-0F10-EB2A-BE11-B50A582138C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4931D6A6-1783-C135-2B2A-54ACE4C5A6E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3CA23583-66AA-10D6-2781-398E884700D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FF25840B-CFA0-1767-5FB4-16B203ABFE6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67CEB8DF-9D07-4C2A-4261-2997B3EF40B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C167BC07-44A3-8CC9-01B6-0008D82E550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A320CEC7-F8DF-FFCC-C9DC-76138C90547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9692600E-03C7-6AFE-6449-3D0E83E451A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1C87AB9E-3C04-F58E-E069-B10951365BD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0C74DE02-CC85-B280-2486-9CAA67767D4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F201805A-5B32-E235-2AF1-D30A4D91D9E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68D964F6-93E4-3001-36DB-3B414CB6573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A4401E23-DAD3-15A2-2797-13D30E0D086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D1949AD3-2F05-F1A0-C51C-2559589C339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21E71AA0-98E8-027C-A4A9-5F0AC1C971B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F2F741BE-11CB-C944-5AD1-F060CCE1F59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0CC81F19-AC0B-E51A-D05F-9070FE298C0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BEB5D55B-491E-0D00-81D4-4E92A3E7A4A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690EAF03-A884-8CA7-FC5F-B96FB3B6D32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70FD7AE0-5114-C060-8E91-1BB7E285613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9EAC6DCD-FF9B-E7EE-3C0C-EB2D6E60868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AC20E315-A34D-8AF0-55C3-3063B89E466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7C6DE7D-0D00-560C-E2BC-7FDED0D75D2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B6A1BBC7-6373-77E8-A5CB-2DACC0FCBD3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4BFE2F1D-785A-3BED-6E3A-15E3059FFFE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52867F3D-7039-6C21-F9F1-C694FA90775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B995DCA-A049-861D-E227-2A2B4E258E4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9B4AF2E-6991-00BC-23FF-86CE3BBC12E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3BAA637-BD14-448A-CB2F-5939ED8507D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20B85BC8-0D44-51CD-00F4-77EF9221945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EDF2170E-08E2-6C8C-F86D-9C1B56EB32D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67D50657-0CD1-2BB5-C91D-141B95CAD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F8063A1-6A7E-9265-09AA-036603F8E669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20D493-C6C6-E17B-D1B8-07EABE9B0062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A4BF22-1124-A83A-C1A7-73275DC350BF}"/>
              </a:ext>
            </a:extLst>
          </p:cNvPr>
          <p:cNvSpPr/>
          <p:nvPr/>
        </p:nvSpPr>
        <p:spPr>
          <a:xfrm>
            <a:off x="7405061" y="3286124"/>
            <a:ext cx="1308409" cy="46482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8753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5040E-27F1-8BF7-D7CB-572F3B4A6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CF35DF0C-73D0-76B8-84A3-243DA36AFE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366265"/>
              </p:ext>
            </p:extLst>
          </p:nvPr>
        </p:nvGraphicFramePr>
        <p:xfrm>
          <a:off x="722768" y="-1875001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021BD1A-7CEB-E2CB-3CC7-E3BE04384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F73C784-929C-FCB8-A42B-E5D593C94414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0CC7AC9-C0FA-E241-FDF5-86B001FF9A95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6C400B1-4960-BF77-CBA8-0FAA052E136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3AF938F-F615-CB9C-7DD7-7DF86112E3E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303ADEF5-AEE8-F5F3-27A3-4E584989151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748C2618-1469-7722-A9BA-ED56B0F12FC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0F033642-168B-2667-534B-9668750857E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287CA55-EDDA-97F6-6E42-445555DE5B1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41DC521-6A71-AF8C-CBA0-B850D223CB7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6A0FCFB6-5EF5-3F87-0D66-97D98B2C4E5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6E8622EF-67F5-063C-C3ED-8E812A99D13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1454FEDC-C76B-11CB-411F-75FACD6F593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051272CE-5CE3-EC12-A869-C384E0542BB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9C012967-B53D-1B65-5F7C-6A6E8DED8B1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7F8F3306-AEDA-2AF3-F603-62BB9E0DEAF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C302C163-1A3B-42CE-39FE-1DDDA0087B1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4C6F0F18-61D1-85B8-DAAF-2C1441496CC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1205662-83C4-3C66-6EB3-A24E2E9BA68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210C47F1-37DF-3365-4569-20D1C8EB1B8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AD410FEB-471E-9BD9-00C5-DE44374DB76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DAC0F4DA-3D10-44C3-4938-8C74D958FBC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435F152-E59E-1007-AA11-511E5D2EE69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C3E685A-1483-95E7-DCAB-B7A0E4ECD5A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E5F78A85-DA5A-1AB7-1B7A-933F70F448E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99393E41-66EB-148C-94C8-7A7911BD1CE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763C5EFE-29D3-6B3B-DC9A-1FFBEC72991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6FB0EC7-593A-7307-B559-0CFAF57F67C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AB39EABA-40BB-32DC-DAD9-C946B9E29F6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23AFFD2-BE4F-4C15-456E-4B20473C05B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5D6E449D-C299-C90E-0C27-38F69A2A60F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C9658D1F-D912-6A2A-D31A-97EC34B1B53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521EB10-3F19-7850-4DBB-33880CA7793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D69C31A-D629-6196-699E-6F01996069D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258F170C-7299-A2B5-8BA6-4109BE98952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43BFFC4F-BA40-03EB-8146-A3564434FB8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CD3AF2B-E7E0-47B9-15D2-0A11DFB38FD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C4F11420-4FC0-3F50-25C5-B11D9F39EAB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02B01EE0-B1D8-33D3-5F08-28A184F14DF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48F3C0C5-1983-9C1D-4D7F-82349E44AF9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43CFE45-4D89-6076-7652-09812CE66C7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B369B693-9748-EC06-DCC1-97DD8E37403B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AC633D5-E801-36F0-65CC-6003037208E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1CD0439A-461C-678B-EA50-B39A906A045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0D7BE643-F1C5-9F98-46FA-9CAE934553E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AAF86938-5DC9-8AD5-9C07-A120378FDAC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D9FFB73-6400-50A1-178A-EF6D083A85F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8A8B887-39E2-EDC9-A169-5796DB56CF9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0E977DF8-67E1-FEB9-D424-F63946037A7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FEB0D23-52B9-34D1-0CD8-2C52EF04626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462610D2-BD97-16A2-E402-20825B9E15F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6152E342-AE7E-F76E-6923-291D32DC137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B6D82BFB-4446-DCD6-464D-8AD91C05122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29873B40-5119-008E-205E-45FFFC45467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05252C4F-EB03-7D62-6D96-AC19CEA110F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B49D977D-BCA5-8E47-E03E-D09DD2E9F3B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4B425915-3201-50FC-B3B0-5C8601445FF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AD856E63-7367-A5FB-87BD-613971FB6DA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F917D09B-2B5E-F423-B616-375B778B231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471B8FF-F05A-A384-921C-2BAC918AAF6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5CF197D-C2CC-AEDF-2BB1-5CC8205CC4D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D2FFBD3F-A241-55FB-CEFC-CAFE1BC2122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1581FF0F-28B4-6A7B-AF5D-BC9EC8D7E95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4CE0DB53-8F04-A851-A99C-BC90B153177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5EEE2417-EE47-FD65-9EBB-6E4DB63CD25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2AE7CDD9-F0A7-5E05-32DD-A5571CF7326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719CC1B4-DFE1-36A2-2C80-B44E5313C66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FD24374A-635C-2A41-DC74-B2A675CE5C9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F22E686B-0AC5-9E4D-B5E9-28F075D79CD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3712871B-1529-0E34-F961-715C0B81D49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48B78AF-5FA7-8112-4AAF-AF241A39799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89EAC072-3AF6-6FF5-7211-03B74D8983D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363EFAD0-C543-5B28-7EAA-B5160A0AF1B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8248C8A-AAF5-095C-C274-001B6715904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6648054B-A416-2C79-D3FC-932C960FF95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33D9808F-A972-35F7-A583-E46F43198C9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A5D2F3AC-4FCA-DDAC-7D38-2BEAD561E8F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6FF41EFA-2E80-BB97-CDA0-18ECDCFF7A0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506D98E4-4B11-EB2F-2284-50D9030FEA6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661750F7-B292-93E0-DD6B-692B4FD8DA9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E8DF8722-7819-3D84-D2EA-3328A3B78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9886290-666A-7465-DD26-B3A8CA92CD0B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62411E-5F69-4AAD-67A3-61A608A7A844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E24B060-F2D5-1A3F-AA5C-B522E04E5B1D}"/>
              </a:ext>
            </a:extLst>
          </p:cNvPr>
          <p:cNvSpPr/>
          <p:nvPr/>
        </p:nvSpPr>
        <p:spPr>
          <a:xfrm>
            <a:off x="8760375" y="3303270"/>
            <a:ext cx="315045" cy="37528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3255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10CEA-D887-5D34-E1A1-51841341A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C094F8DD-4BE4-D9D3-31D3-277DE1C946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387991"/>
              </p:ext>
            </p:extLst>
          </p:nvPr>
        </p:nvGraphicFramePr>
        <p:xfrm>
          <a:off x="722768" y="-2270760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668FD41-0F05-50CE-F080-7964A5395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60F9493-ECE6-2A10-A14E-9328744E2C55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F27D28A-8AEB-4212-B7EB-AE385E261B86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86B3F79-5602-02AC-2CE1-36E3119839C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F4377E4-15BA-47DC-7CDF-17D0D082069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A1584D8-45D7-E242-02D9-7240801EDE1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6D6873CD-B7DE-732F-B5BC-6960367D890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871A749D-32BE-0CC7-350C-6D12BDCF945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9FA7F34B-4A78-81BF-ED4E-28E7C0A0657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6E870D0D-E4C0-B1FB-23E3-97555AC8D3B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603D2C5D-418D-0F30-2190-DBB126820CE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A614F03-823E-1681-475A-E7787ED9545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F4D6AD2C-21CB-D456-07D5-22082C6E467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55A3D4C-9600-813B-FB02-03DECA8FF67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CE7D6488-BC7B-5020-A908-3A030A212C8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4F6EFC78-DFCC-2BBD-1354-ED7AFF6CCCB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084059D4-1396-3748-B701-CA5437A5B4E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BF55D6B4-23C9-880C-80D0-8351AA519B7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9FA1308A-DAE9-C848-B1D3-3F0276EB1AD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7659B7D3-B57A-756F-C9C1-90D6DA22620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9D791741-17AF-5BB2-2A12-7EF40F83245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E715191-43E0-8452-46C2-56B4D9E6C78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80E1677-9C8E-705C-7DFB-D49E7EEB59D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4CE214F-D357-2C1D-6EDD-EAD8A33B7B7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C504ED8-AA43-2BA3-7B39-02820FABA39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86EDA13F-D2C3-A933-BC2E-BEAEA890813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72B1C346-787B-39D8-6F3C-264BA26D6CE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B4368265-572F-2CA9-AC58-D93B9B6067B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9586FFE1-4BF2-353F-C9CB-BCAADEC2B6A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73C660B9-B552-2C72-3CFA-373BC77EBE3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E9BE5FE6-33FB-A56F-C3AB-7AD2677C41B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296030F-8271-3717-C616-609BA113F76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49F9105-7503-58FF-8A2D-35168837493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D2DEB2C-ACC5-D77C-3F26-E9E664B66BB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C8EDBBB1-E93D-8C22-7B3D-2E4722D0252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AF9328E5-2A04-67B0-0936-97C109C1B64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D3FE6463-FC39-1B86-ECEF-419EF98EBD8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3EACB448-9B3C-2497-B1D3-CA2B36A29B5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26633EE5-E078-69AA-4CC4-10D64EA6A4D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B8C052B-88AA-7256-F9B2-82C28A2D379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8BF6AF52-762F-5F37-6947-DDEFF2253F1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05369FC-7CCE-0BFC-D50B-467AD9E8129A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61FEA95-40EA-D058-12A4-E13E53535DC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872305AB-A627-2047-FC5D-94A71F2D156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3290C226-D454-417E-DBE8-32BC63B2483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68426B4-C4A7-8D1F-E564-A16B1083361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B54F4001-E1EF-1A8B-933F-A3735269A34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A163A864-3AFB-71F0-13D3-340B9965A80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607F91D2-935F-B61A-C734-B6CE5DEA96F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E0F3D69B-009D-59E8-BBAB-87674EA4858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E59F48FF-ECD1-E6AE-A589-2C218BBB09E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BA7F335D-6B60-428E-5B4E-823F5E8F595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5FCCA1D8-D54B-67A0-226C-E7EFFC80FD2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E8508041-306A-F59C-445E-F01478DDADA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71DA212-FF2F-4E73-6742-F6301B80D54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2B23B98E-6E53-11D8-0AFD-098B005CF05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E6969CE1-E834-DF21-D0AC-8DF08014711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B89D3F8D-66D9-0BE7-47DC-C965340B7C8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79A825E2-D685-2445-D811-D25511BD8DC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DCBC8D36-561A-4443-450C-21FE71E51E0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A31393E0-A456-40B9-39DC-810ED9BABBE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2EC1AAE-3892-1B77-8FFA-BF21B0B1CC4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F42F77A9-703D-52EF-D9DF-854EF71EB8D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08D8986-9585-F57D-52D7-420015B7FAF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D647679D-0DFF-896E-7F54-3FA7D9ADDCC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70C39CEE-8509-BA72-A4A6-749E80FE382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2A280DEC-F2AB-BB5D-EF2C-358ABF3FE53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1EA7C886-E3B2-E3F8-CF70-9DC83E06536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D04F79E6-4216-312E-E8A1-B098EDB8741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5D443F76-3F19-96EE-B607-8CD6B99DCD0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7EAF63A0-EAC6-3D96-A9E6-09F6C40FBE4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8967DAE-A769-20DD-F8E2-301A56615D9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292A54A5-E697-4D0C-94D0-0DB9A18B60D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094E59C-D628-A007-4E12-9B62DB62BC9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D2F23BA2-39A8-2491-384E-933F2450705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A081BF5-BF18-9A78-88EB-3AD304B4814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9721EBE-7F4B-050A-5DE5-13645E397BC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7078570E-8155-44D7-0F21-44739726354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76393B68-97A9-608F-B50D-D7C39180EA4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84C037E1-5223-0D5D-C17D-98BC4E77C37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E489E04A-6C3F-0501-6F91-AA7691040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A3C8D76-DA38-A93C-33A0-9058F45220D4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FF6BA9-98EB-41B5-7B07-4E29AE43B182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1A30B13-87AE-C4A2-38CD-F43560B8B8F4}"/>
              </a:ext>
            </a:extLst>
          </p:cNvPr>
          <p:cNvSpPr/>
          <p:nvPr/>
        </p:nvSpPr>
        <p:spPr>
          <a:xfrm>
            <a:off x="9092566" y="3289935"/>
            <a:ext cx="973272" cy="4629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6087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05162-A08F-9F8F-44CB-1874FB08B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D9E8828B-7896-265B-A99D-0C062B482A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6062"/>
              </p:ext>
            </p:extLst>
          </p:nvPr>
        </p:nvGraphicFramePr>
        <p:xfrm>
          <a:off x="722768" y="-3069875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9D476AC-DF6A-FB70-9753-26C00238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B8ECF22-B884-0832-859A-D5C1CAFE1FAB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806403B-EFAD-3821-E059-9C84FB581897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B564DF3-8323-8E10-5AA4-E22FF058AB7F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16015075-F4E8-9C43-2010-DF8E7FEB2A8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50A5F1A-A8F8-6813-9AD6-E6C3120A6C8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59F0A6AD-783B-F1BF-DE7A-B19FF0957DA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83F507B-AF8D-2784-612C-08F16AD98E3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EA5A4182-AF63-1800-37E2-8A9A7972C3B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C52B9B5-C3EC-F3EC-FF9F-D5290CE6BA8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CD755FD3-806C-73F8-6F08-D015C1CBC3F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132451D-5656-9888-FBB4-95FB12D57FA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5A8F6C7-254E-FC7D-1577-554D119D85A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02EA737-4537-6E43-77AD-629B31D6F8A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796FF672-0349-0D00-0A01-2161DE702D8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CAFB1876-46E4-1C86-8736-C3875A88B83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2F2EB383-507B-B347-378A-A3CF5C583C6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8353AF0E-20BD-C747-A782-326CFCE56F8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C0C5F550-D94C-7243-3979-F79DCA1B171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5CD5ECA1-3460-317A-91D1-0269FD5519F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521D3816-C949-6A46-FB4E-738B2461FBB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52C3B5EC-4A88-BB53-3168-5BD40CA784C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EF0DFE3-BDAF-C6BD-C338-25D45E2E853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3FA53187-DF4E-1FD3-328A-73B68AB5FBB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8CD4D232-9C62-C7AC-CF3A-5D6E39BA850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D428C02-F4ED-817A-69C0-14A6A1059DF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0D8EAEDD-BA75-6AF0-ED83-655BEE57295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47FE8AE4-F9B9-29DA-D5F3-9687F13797C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D7258242-31AC-6A2F-0046-398C570819D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C1BD539E-D897-7753-9014-50D7C7BB64D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55BC3E7F-E762-7606-5400-892392FA2E3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5C2D414B-5110-8BDD-59DE-3F330E8F597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A76EFBF8-7074-F103-7787-8C83DD7E334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4BD22D9-4D88-0D47-30CD-AC1926474D0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987EAC6-DC7E-AE0D-1F51-DEAFB9F4C30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380D95C-F50B-8B98-C23C-F9D3B68A482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E437F496-A10C-D3A8-086E-4D20771FDE3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07DED769-2434-1D9F-74B4-9A0F0763EC0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7ABD0AF-3222-6263-4DCF-CDEB3301F1B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5F110D0-1624-359A-43BA-D472F7CBA33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5FB64593-B10C-B394-7539-26F1988BC99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B2B44377-FCFB-699F-2C80-70023C92394C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2E83D27D-F2E2-249F-34E5-86E56886940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5B996E8F-C08E-8159-3A02-7B76425A10B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B858A353-FE7D-B7A2-67C7-EF45980F2CA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65A7524D-DD02-292F-652B-D810B5FCCDE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90B80631-3F32-6697-0DCB-AA1046B813E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F9EB6B90-E111-B09F-FFDE-843CE475A75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D0121502-4C5D-3726-33B8-6928CE4FF04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F42030E-8848-4F62-BBB8-AC1302C5237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7A14484F-175E-4198-8AAD-CEFE9C51C01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EE9CBEA1-7971-2BF9-8E23-462CC743280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0D111A3D-014B-66AB-0A23-50E26CEA65B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D8BE5A30-560B-F070-E366-B952298D3B0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D7ED21FF-6EDD-42C9-0BB6-F935102090E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81B970C0-D47C-8FF0-F21D-0CDBCF97ECC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61914C7A-CB31-CB25-99E0-3B9816D2178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A20F50E-7431-3BA8-8D58-A28C91DD5B8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4E3EF607-0A02-A613-DD5B-C399B4ECCC4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80B388B4-28BD-5371-AE10-FD3CE942F5E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AEF8F086-28A5-EC7B-EA17-B93C3CBC700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0514BFB-A279-5747-C05D-E79C41CF5C7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5F43F6A8-B7E8-3B12-B186-966E520A157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BD9BA143-8CE8-7F3C-EC59-17A05888AC6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73AFE504-F4C9-E808-4BF7-E715C0BDE55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BF9141E8-C5CF-3713-AB9E-801F0CCEDDB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95EA85CF-212C-6B19-DEA7-6CBAE138405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8E1557A8-EE88-6AB4-3D57-7AF70685E14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800D6ED-2CD2-6DA3-BC40-DF74E4126A5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1EBD9528-EDB1-5DEB-C0A1-4A56346BF84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1E699428-0D4C-040F-4139-85E65CEA548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0D7256D-CE35-F027-95DC-CD364BB76AA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52D84052-C91A-6A53-37AE-2C8715597AD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4BB73205-5731-5B99-06C1-2CC782E52FF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53F4029B-435D-F658-87F8-9223EC9E2EA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746F32AE-EF58-ABC8-6D4C-BEE388F2B98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A6CB19F4-9283-3A3C-98F1-A7D94B92CCC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10C3D5B-EB55-F0CA-AC04-860C5C7E1B8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8EC3B2CD-0598-207E-0317-2672F2CE7F1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A9B86E97-230E-42D3-0631-138002283A4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C1ED0D29-FC88-2111-0F09-9DECD5986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0EC8174-78BB-B5BF-FC7A-6AEED37DEAF8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B17307-3852-1DD0-97C8-90F382137B6F}"/>
              </a:ext>
            </a:extLst>
          </p:cNvPr>
          <p:cNvSpPr/>
          <p:nvPr/>
        </p:nvSpPr>
        <p:spPr>
          <a:xfrm>
            <a:off x="518162" y="3210560"/>
            <a:ext cx="4706256" cy="13170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F595198-2972-24A5-5996-B94C01C7CA79}"/>
              </a:ext>
            </a:extLst>
          </p:cNvPr>
          <p:cNvSpPr/>
          <p:nvPr/>
        </p:nvSpPr>
        <p:spPr>
          <a:xfrm>
            <a:off x="7420694" y="4296192"/>
            <a:ext cx="3572141" cy="4629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0551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5403C-190B-6CED-8D74-5E709EA6F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2BF23108-03EE-4A77-89ED-EC6AF3598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077370"/>
              </p:ext>
            </p:extLst>
          </p:nvPr>
        </p:nvGraphicFramePr>
        <p:xfrm>
          <a:off x="722920" y="-3860804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AFEA26E-F182-B714-259B-147DA497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6C2016E-CFD1-0020-CD75-5A5DE232C91B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0363C6D-EA18-3964-7FCF-4CF08C2EA3A1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55BEF73-6100-7626-764F-188F42E5863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4F46D6D-2AC0-7A20-B036-5A65957DB85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DCFF10E-2429-E29D-B2F5-81F2F9ABF12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BC757E49-BD2B-EAC5-2C4E-EBB743136E5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F0C3163A-32C7-831C-3C3F-37AC23FB524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4702D1F8-01B2-0A62-69EF-E3690816438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5B994C17-4F33-0D47-4D68-0DA3D05763B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3859B3B6-31A4-3DCD-DA50-C6E4FFB45B8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F26C6436-2472-8C44-FCBE-25DFE7A8273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F8AE5341-6351-42D9-8D16-5895F4F5DD1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FEA2D1B2-95D1-7775-842E-A3628945A89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C1394FF4-C9BB-0681-79CC-8A30876B70E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365031E3-94B5-175B-C194-F41800B067C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CA767607-81EA-CBD5-C362-14C2805B5B4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9A369DC-812E-BE0E-D7C9-65FE549EB9E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5E4B39C8-07A8-296B-9313-9E4B4F54F2A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D6152A57-76B0-B03E-C7BA-CF06EF3F6E0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296965BB-BE8E-673C-56D1-370BF5C0502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4EF2B645-7F27-43FA-27AE-01A7D42137A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4054FD3-BAE6-D464-F009-DBE307A28FA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0B25AF7-2BB1-7F73-63C6-59587AA5100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FCF4402C-4F1D-FD72-EFDD-6158922E244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A1DAFFD-8521-531E-4BF8-240C2723400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EC24A299-DFC3-A4C6-FD95-BDDFF59487E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A820A1BE-7F23-A206-291F-56FCB6B14EA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367EC071-B78E-010B-C058-CCDBA2F94DC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F70D428A-500C-15BC-C18F-D14F129AE4C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964112DE-A092-191B-6D12-BBED94F0123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E3F5042-2C2B-FB2C-09AB-B615C7731F8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8ED9138-16A8-E83F-8465-A4B92571ABD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81734AB-8E3D-D577-DB8B-A1B66CA61C0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2C4526C9-55DC-BD07-3C05-8492BBE665D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DB44943A-0B10-40A4-7E38-32A5730BE95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A3B17A46-0425-A515-632E-BD4E1015086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A18542AF-5BE1-4637-843A-CEA3E43C80C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5206B1D-3B46-6641-3A53-73DE83FD97F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EC930EC-6129-AE62-B877-233D74BD74C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28FDAB7A-9AAA-F327-2C64-3ED9189C16C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F1931E8-65AF-1508-CEF8-6F967517180B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74EE64BF-E9CA-837B-5645-986CD4136E1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6333DD35-671D-9ADD-38EC-D5B54C12538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378D9C7E-70DD-83A0-E633-F4BA3870EF7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FE48F7A-82F6-AE2C-C64B-DD0022B05C5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FA4DEEC2-F9B6-1D7C-B606-564283626D6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D480459B-575F-5864-CEE7-395C772019F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04BDD854-D187-DF2A-D603-F032AFBAEB0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3E42404B-882E-A06D-82AE-33F9332347A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26EB7BD6-2625-0C45-B359-7F005D96420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0A29603C-6FF6-0B5F-8D21-8BFAE7B031A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00FF0B60-FAF7-D402-52D4-1277CC9673C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F56C74C7-75CF-131A-8CEA-5B392785276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2709C13-026C-0D14-E77C-14D2614F2A2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302F56C8-B479-5B8F-EBCE-B6538556911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0251843A-4924-813D-7465-9110CF26CD5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E8544D5F-DA01-3FD7-470B-77DA92E00E0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ECF02BDA-50D9-2D9D-E707-86FEFBC9BB1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96B96E7B-86EE-0541-7F72-75D5319AA70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FC6F6A57-C59D-7BB9-652C-AD77E0819C3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9C4607F-9322-A886-92EA-80495587584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87C5B85F-7D78-FD4C-8AE7-7EE6F63959A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0BD3705-1575-79A0-8EE5-F2C4BF778C6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45EB7EC-B884-934C-83FE-66DD85B45EA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D3CA8973-EDE4-A857-7574-1813AC52228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39452ED9-F02C-7E40-C246-5D319CCF5D1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D7C23C89-12EA-3339-D314-BAB14FA88FB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A6EB1947-F6D5-1054-3C00-EF50F732C4F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BA840FEF-D90A-B013-EE68-3109E830BAE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099BC490-41B8-957D-4C02-1236FCF8910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3C3665C0-396A-21F9-80ED-C09935E9345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969F0E2F-94CE-D0E1-EBE6-2C393B3FA93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F170D73-AC80-29DE-F3A7-9A58D38E5F6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2A7C80DC-3917-0DA2-5C54-6F4D39A9183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6DB4032-0B45-B313-4FC7-09A59B32735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C3BB5235-0AFF-6967-BC38-562BDCE08E3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5A74DD94-FAF5-6A3D-E3CC-22140121027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2366BE8D-C6E8-FE6E-DFD4-DF0FEA0970F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5F34480E-8E9E-3993-8690-407BDC761E2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0D926130-7327-27D8-9056-0B1347261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F3CEFEB-6EB6-3556-E6F4-E2282DB8560E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FA3823-3B66-788D-8C4A-EF69EC8DE6DB}"/>
              </a:ext>
            </a:extLst>
          </p:cNvPr>
          <p:cNvSpPr/>
          <p:nvPr/>
        </p:nvSpPr>
        <p:spPr>
          <a:xfrm>
            <a:off x="518162" y="3573780"/>
            <a:ext cx="4706256" cy="5600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A1C19E0-A0DC-5EFF-4E55-2AEF2F7BA998}"/>
              </a:ext>
            </a:extLst>
          </p:cNvPr>
          <p:cNvSpPr/>
          <p:nvPr/>
        </p:nvSpPr>
        <p:spPr>
          <a:xfrm>
            <a:off x="7420695" y="4296192"/>
            <a:ext cx="558970" cy="4629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0037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D2A61-328B-8F68-C5B3-CAC592F88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875A7512-1743-38AB-FBE2-110FAD221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702644"/>
              </p:ext>
            </p:extLst>
          </p:nvPr>
        </p:nvGraphicFramePr>
        <p:xfrm>
          <a:off x="722920" y="-4251692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503555-DDDB-BE3C-12AD-E491CD9F2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40BB363-28C1-FE05-9C78-BFACF6B0C888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E0CF6E5-0F69-1C35-2DD3-C96868829966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0D83547-A341-48B7-CCA3-6C4E64CC334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24F4C65-334B-BAC1-90B7-1645085460A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4308CC25-21EE-672E-0B1E-8C19D0EF9A0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7C9F15C0-4F54-0934-12EC-AD26EF1E3DC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0F252585-2808-4EA9-44B6-4C951045AC5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5B5D9CCE-68E6-3CC0-70FC-A9C9B288E2A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13FABF09-A82C-9B9C-A2D0-2140B278100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B86C400-47D2-A1BF-A5CF-FBA6B25618E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963A590-9908-E44E-D1E9-68DF8B47FAF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05133526-0856-9766-94C6-6566DFB6C61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76216B24-46F3-E805-C678-78A317E0DC4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7B0E320-C1D1-DBF2-24BD-D7730C53020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55B98136-6761-1445-9496-761D2F7708B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F03862F2-04C2-6C10-A1E6-FBE33373607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3238D7EE-7A0F-92BD-F530-7B54DD89F00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132ECA03-16B3-5ED1-2DB2-05DB66AF95C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28766DD4-5D3D-D7DE-E950-47B93C39480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2C07BB81-4FD1-410D-16B9-B9A69DF8975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0A10EBC-8942-12F8-C180-9586220F26B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8EF3629-4A38-E86E-6585-C798D780FD8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6DB02DB-C9B5-30DB-6C93-EFFE5DA26E5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333BF99D-402C-E0FC-AB76-9C23E3A2954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A0BD802-1AA2-2473-741D-D3DC250732E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C684DAC4-FD7E-9193-A523-C91779F4CF7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FB581CAD-DF61-9883-0B7F-7FDAB7D0282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BFE41B03-E3D9-B24F-FBEE-802A3FA7F68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9ADE8218-DAF3-11A3-186F-714562B429B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380B9B4E-E569-2F6A-4EAA-87A20480287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FF1BD356-0D97-B767-7BED-7DE06E4F7CF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00C83DA-1776-3554-0656-B7C0E0FB621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F9656AA-34A1-5FEB-F02D-D15C7D1F4FC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7EE023A6-331A-7C45-748F-B4922039719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FAC25C50-EC3C-FCA9-4E0C-4ECD0A8F2CA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90046ED5-7A54-118F-EF5E-8F02CEF1AE3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88927D4B-7903-94F0-C32E-D6B61904B88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F0A22091-2512-2B5A-B426-2265A2E8CFD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D183E812-A192-FAE1-4309-32A3B615293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62CC187-0C5E-C916-C710-BD4416480B8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ABEC1EC-8C08-1CE1-4BA8-41FD791BB43C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12CAACB-0E0F-921D-FAD6-86B5E9D3BAD5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7CAF24A5-B3D2-CB1B-C0D5-2E7C6497D74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AF4377EB-69F4-D7AA-8A67-83E7173D56A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F649D1B4-A552-25E8-401E-67B088EBB5E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D636520-F97B-6094-B01A-4EE86035AF4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04E6CA6D-B3FD-0D32-F419-9F1730D4B3D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CAF264D6-1561-8E57-77B4-60D4C972052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6FA04D6E-60A2-B123-53FF-C904DDD60E6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75CB2D17-74AB-DA64-AE50-0504B33DA8B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CF4F39D8-05D3-095B-ED90-11FBED8BE75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E352ACC7-0112-76E4-A254-088EADC0618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526D7D95-8CC3-A070-22F3-9EA7E04FF47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410B6E7A-28F9-2896-DA1A-601EFD52E40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063885E2-28BC-ADBA-6BA8-6BCD6ADEAF1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BD0465CD-BA01-3E59-0A80-2A96C515412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F5215AB-9064-7463-1B81-4719B10607C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B30AF5D1-44D0-6C95-D903-EC5FC82DD28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80682C6C-A57C-5FFE-6871-BE06A8B74B9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4CCE18C2-1E27-0D45-BC46-84A57CA13B2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BDE6200F-BD3E-CD7B-745D-D3030E590C1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BC1D0D3-795D-479F-D970-8CFC5CC134A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D214561A-6ED8-C7AB-3FF7-FA28480E149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D9AABD73-BF6E-2A21-0D87-31FBA32AD9B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672FCA60-88E5-980E-C02E-B523A6061DB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C4E1FF1A-4F4D-AC08-9BDF-26AA2E714BA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544033A5-398B-4A0A-9D57-A5382F8D7EE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34CBBB4F-4BB6-9D15-D4DA-63423C90AD8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0E833B23-83B2-36CD-8E1A-B534555B2B0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A703D3A1-02F5-EBD7-5C93-AA47805DBE3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D32094EF-CC02-E3B8-5BAB-1740600447A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3E6D0B7D-4134-65A8-D110-263C662CA68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F6BCBB42-A123-182F-C8E8-740407268A9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33B2C622-6F1B-AA8C-CD7C-8D11FCCE619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C9B5102F-6F24-B748-CEC4-83A00DBF0BB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8B92C48D-AF9D-E2D2-FF7D-E9A865010A3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FFA17167-9837-6295-B72C-741345F2AF9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6B5C1746-D611-25D0-45AB-67FEF772056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89D374CE-1DC0-E82D-2B6B-A1B409BE0A2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21E1518A-6CC6-04CD-517F-E1D7896BE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DDF192F-2F9E-8E0A-ECA6-4DB68D5203CA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3C4FE1D-74A0-EB6C-E787-193E9C5DE1A3}"/>
              </a:ext>
            </a:extLst>
          </p:cNvPr>
          <p:cNvSpPr/>
          <p:nvPr/>
        </p:nvSpPr>
        <p:spPr>
          <a:xfrm>
            <a:off x="518162" y="3573780"/>
            <a:ext cx="4706256" cy="5600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288F5E9-2CFC-1E99-BB6F-61889C5BCEB9}"/>
              </a:ext>
            </a:extLst>
          </p:cNvPr>
          <p:cNvSpPr/>
          <p:nvPr/>
        </p:nvSpPr>
        <p:spPr>
          <a:xfrm>
            <a:off x="7994637" y="4296192"/>
            <a:ext cx="1167732" cy="4629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0399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DC28B-8F9A-5F51-2FDF-91D172908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327BC107-E439-71A3-9ADC-F9CB6C3DE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304902"/>
              </p:ext>
            </p:extLst>
          </p:nvPr>
        </p:nvGraphicFramePr>
        <p:xfrm>
          <a:off x="722920" y="-4669691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A0FF4E3-E343-3669-37EB-B89941FF3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1BEBD65-3127-6EB2-32DD-5DE0723F70F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47F22F3-D870-95D2-78A9-4721F318C98F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727DB9E-FDE5-4355-F4F5-D26C42385EE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D855082-961C-84B0-8542-059B080E5D4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5D4DF9E7-6F7D-494C-0B38-D2C38B07242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88AD08BE-C14C-D123-277E-B74EACEE7F8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4D207561-464C-1023-67AC-E3C8EDED703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38DECA3D-8B7E-8551-0220-BC2B4538860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10978B10-CA16-A3AA-F177-FC3F02454DE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2E55B74-172B-9EDA-1C41-CFF62CF65EF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FA293D53-BE24-822C-5ADC-F4CC7F7D4B3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B3D05781-A954-2361-7BFA-0CF2C6B86C8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5669DCA8-63C2-62D9-3D18-98CD30D30CA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F12E4BC6-2094-80D8-9079-0FDEE62E967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BBBCEB8-5E0C-9C54-DEA5-742B99505C4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3789B1C2-4901-F697-F4D6-C8FCAE96624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8924684-049F-A50B-7733-2C43673B264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0ADB526-F05D-5722-4A37-5984B0B529C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C70DD831-A96C-B592-4D36-B77164DAEBD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0555D2C3-5336-7DE7-1067-F598C9BB17E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EBF1164A-98BD-4CF0-E197-456EA458D51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6F33A0E-5F00-3D07-3019-15ADB643E66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E4256B1-67EC-185E-4D7F-43873DED238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B00762EB-25DB-FAF1-5BE5-118F3A9577E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A9832DB-AC3F-0940-0301-FDC7E8B0D0A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3A95A06A-CD0C-EC11-2195-608739C5D98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F84A2719-8381-361A-6608-F7D5C97383C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D2589E58-2FD0-DD34-8913-7B7FA737628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72FBBEB-11D6-CD06-A1BF-11340F59FA4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02ECC111-BA38-C6B5-5C53-E76E737FC38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C528D1D0-EE95-D48A-116E-4E2AABCE056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9B7BCDE-5D8F-EABD-C1DF-4A0F2C63A60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827F438D-8A4D-4DDE-71B7-8813DEB3C37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7104142E-DCD3-8348-C4A2-463D906BCF6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50FB9E95-D34A-52C8-D068-B160DED673F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3619A9F-E26A-EA03-C723-E27E0A0C90C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8CB3BCFB-F83C-77B9-05A7-190C225EE35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694277EE-89CE-EFD3-3AAB-74F9C79EAEE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EC3F1C05-519B-7DA0-2FE1-23EF3435FA6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10C414E-F928-CA52-19E9-887389FCDF6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E0A1A6A-90B5-FA2E-4AFD-F4CE10AA112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6CE47143-78A3-4F20-E9A2-A6802E1ADCA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C8AFC27-1D9F-370C-2BB8-3573A8B124C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1CC965F2-0ECE-A691-DD6F-72101BAEA73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BC3CD95-501D-0EA9-8F3B-79C86759B1F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DF422E16-D0BE-E7CC-273F-0B7A28332F2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D60EB791-8735-5B24-6A27-86604440F20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45262015-273A-7FDB-C426-8AFD495E39C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2C0D8BCF-12A6-DD68-F3FE-051F6EA27DD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803F538A-84E1-4004-6348-29993E279C3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B864B199-DD23-5DDD-8CC8-3C97731DAFB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C3504D38-639A-185A-0538-505109E9ED1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05F4D873-7DE1-A090-0DB3-CFA8810AA90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EF1DD5E-0A4D-AF60-E409-1574A0BB019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ACF5D684-1537-D9D3-1840-49F5E15A092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BA862AF4-DB36-7928-5547-1E170604320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26825E19-DAB4-5DA0-FA2E-6ECF74E7195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E9F7C0A-B2B9-BF39-85DA-24576608236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E650F56-4585-9455-F6E6-237BB3584FD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5A2DC900-A5A4-8BC2-EA67-AB2455F8881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BD05D76-D60C-8856-8527-C9C6FBEB4EE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4B4F3BF2-A386-361A-0ADC-6CB6AEA0137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BAA0CA70-FA30-06F7-053F-BE39236ED2F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98D8267-C2E2-ABDE-BB96-416A172F005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DF662BDA-381A-2C95-CD01-474ABD19923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865C050-ED16-C697-5795-BEA5AAC6B0A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4CA95EC6-B822-2C41-962F-D33D443D184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B8C64C3F-7D7F-973A-81BB-CE08B5E6C38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9C7AD556-96BA-3D1B-D211-365D34F8275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033E428-ADBA-575E-0926-1B8402E5F5A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361EC40-7406-DF7D-13F4-57315A1476F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490060D9-B237-BD22-B02E-9E37E762D7E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3C6F79A-C088-C33A-F300-B5A32140F1D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9F001721-7927-8D57-EFBC-61B9A1070C4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007B4892-C558-0DAB-EF62-D4279CBC1B1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66C6F625-94BD-0673-F81F-47D47921858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34183B14-66C1-4B41-2340-784C8519113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AC34CA6B-D337-C679-1F1B-8A4D7A75739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17FCDEF5-138A-6982-210D-7715FF50B41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A3AE8631-7DD9-CD9D-6CE0-8357FAA7D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4F0D61C-B9D1-6D63-A23D-0842AB6E4300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4D0FD33-46B0-40B8-D9A0-4E349FA7A0B2}"/>
              </a:ext>
            </a:extLst>
          </p:cNvPr>
          <p:cNvSpPr/>
          <p:nvPr/>
        </p:nvSpPr>
        <p:spPr>
          <a:xfrm>
            <a:off x="518162" y="3573780"/>
            <a:ext cx="4706256" cy="5600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236C434-31A0-8255-E7FD-82665E9BC241}"/>
              </a:ext>
            </a:extLst>
          </p:cNvPr>
          <p:cNvSpPr/>
          <p:nvPr/>
        </p:nvSpPr>
        <p:spPr>
          <a:xfrm>
            <a:off x="9167707" y="4303812"/>
            <a:ext cx="1088814" cy="4629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3473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51E20-6517-3CAB-97E0-D081F45AB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CD94DE8-0BBD-DABC-C3EC-CD01C039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C85160-E123-CF2F-D737-E1F919A956AA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왜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OCR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을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??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7B7C69B-B5E1-AD4B-88C7-44821DEC3B1F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1C1376D-DD77-B042-0642-DB96F5CCDC62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2B52CB6-2F78-6C27-7E82-62760566576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5044C62-B886-E0D7-8805-F5C900FEB78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4DD20DF3-FE0F-E8E2-CD3F-AF42A7591F8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D72CF4B2-DD22-2919-C9B5-BB13E926B2F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DA798442-7B08-BD3D-997B-7827328EA41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DC1C2E13-8403-AFE9-079F-805B0278CD8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1E51344F-DBB8-6BBC-2C4D-53FD24E750B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7B453A78-F1A8-4D0F-D840-931B6A468EC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FCB0BD4A-445A-9D85-FA0D-76B9A042E18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B11F4F27-231D-16F5-F4ED-73A77D8A29B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0404D26B-7E69-F6F4-442A-48E0E981663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3D92A306-A0CB-F032-ADBE-2D54F1B8A1B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2C79C673-DBA8-56E0-8634-67AF0B9E121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5595B8FE-E04E-6181-F94F-4B734A6FCEF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4FE288BC-D0CF-B241-EE09-F09F7C51ED1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85CC36E1-20EF-8819-D4D8-1F9100B884D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4544CB7F-8DA5-F407-5453-9263D666404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5B628906-CE77-08B4-54ED-C99B2B77B03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C8C2E67C-F480-276A-AA1B-5298CFE07E5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FFED13B-1A3E-8CE7-2A33-3BE36ED0B4A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552FDF2-5197-01B3-BD54-2101E0A7B94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061F5DE-250D-0846-BBF7-7BF20AEE086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97ACF2D-F7DA-8DA7-2706-A50D1FCB30D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C9127335-DD42-8720-49F6-68C47C08BC0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0B43DC49-D95A-8553-CF33-97E94A07FE0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C7840E3D-F8A8-4CCC-D86D-871319693F5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76E7807-F05D-B515-8472-1C189F6D7F7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8D58EED7-E56E-8A94-03E7-D3F6CCDD3B7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9065C4EA-86DF-7C30-6516-71C1FCF6DD5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3B2D4EF-B2CF-51B2-3720-89EC7A19550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1923DA63-7413-1342-4367-2ADC975231E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21253BEF-2D30-C421-1E61-C966ED561FF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37DA152A-9F42-F423-58AE-C99C1E200AC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F1003EEB-BF5F-A086-2B29-6813370BD18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07C8DF8-0552-01D0-9807-BC32AB96BBE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5AEA4D4E-A753-897B-7026-2A6D7881182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F7CF190E-4179-6C4B-DA99-110BC6BC5CD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7B788FE3-E477-C08A-E5C4-30C609BAF40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A7B8A1B7-F537-26AD-A287-542D65D96AD2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69149E12-C3C7-098F-396D-BB5E485DDEE5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5FEC3EDE-00F2-1175-440A-8BD931BF5EE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0AF59F3F-CC69-430A-2FCD-62BB615AD08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D867DB7F-4765-2065-0FBF-74E1BD1E95E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E269DD4-8888-0C2B-A41C-B96C04DC640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0091FE4F-A09D-B331-D262-6EE2CCD0944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C81932C8-0196-B65C-655E-B8A0C2DB3CA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D6E1FEEB-ED3D-E9DC-488A-1C646F8CAAE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7EE0CB56-3192-35B1-5B7B-444AC0BD045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ED1F289B-C414-11AB-1674-0361D9C7274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3C1CBFCA-1400-ACF5-52F7-3BF49C71B33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72528704-FCBC-AE0A-C596-0B26D7F6FCA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66ACF044-2363-1F3D-BBC0-39BBD5202C8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7FBB59B1-EF58-231F-52F9-4B9B57CF266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34C6ADEA-6A1C-DA69-71D5-F0965997387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ED836D88-E3C4-000F-79CE-C8C801DE138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E4D9D684-FCAE-44B6-C12D-14E0A8D9A2C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AEBEBFB8-4A7D-40FC-303D-874B18B2D25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8C633456-C85E-88BB-587F-13EB14FDE78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2AB76CF4-B7F1-0AFE-954A-CE7169F1156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13E9E38-F787-FD3F-92E3-5355B554FE4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DE9D5FD4-D692-88CD-0433-62A971BE0A1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E3D8AB59-638B-974C-2A73-060CE8927A4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DD1CED8D-1EB3-EDFB-995D-3743C20885E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C8DD2C62-EAF7-139F-C088-8EB82323DBA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F500CE25-7F3B-8642-EE40-B8FC0F457E2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80D1F384-2243-079A-8027-8587FD023C4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05FCD93-2F68-741E-AC09-7C60E637150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F4BE6004-1F38-172D-A7AA-6F29B980C2A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D344EB99-16B0-B9BD-4921-2B22C32FF39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EF5C2F51-2249-BF77-3730-01126C2456E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0A28C00-ED64-147C-D605-2A87654BE81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723E4452-6543-EE5F-5AEE-B46D7DC5B62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FC640B33-8B8C-36F5-5526-B58BB985A34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E9A88B00-BBC7-4604-A247-03CC771CE8C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22B432B-620C-286A-5E0E-7020FC6A4F9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21CA10A9-963B-E8B3-DBD3-6281521ED47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9326A4F3-878C-5577-1118-A64ECB4983B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2A081BD-E397-77EE-5F37-30860FD4D740}"/>
              </a:ext>
            </a:extLst>
          </p:cNvPr>
          <p:cNvSpPr txBox="1"/>
          <p:nvPr/>
        </p:nvSpPr>
        <p:spPr>
          <a:xfrm>
            <a:off x="3228869" y="5840921"/>
            <a:ext cx="5734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PDF</a:t>
            </a:r>
            <a:r>
              <a:rPr lang="ko-KR" altLang="en-US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에서 텍스트를 추출해야 되는 상황</a:t>
            </a:r>
            <a:endParaRPr lang="en-US" altLang="ko-KR" sz="28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6" name="그림 45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5DA15D0-02FB-9155-B204-E0D5A6733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280" y="1428808"/>
            <a:ext cx="3002547" cy="41832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그림 48" descr="텍스트, 폰트, 라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F090C86-28DB-44D0-E44B-75E419A305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2" t="12745" r="54517" b="59261"/>
          <a:stretch>
            <a:fillRect/>
          </a:stretch>
        </p:blipFill>
        <p:spPr>
          <a:xfrm>
            <a:off x="7491622" y="1231475"/>
            <a:ext cx="2143439" cy="937488"/>
          </a:xfrm>
          <a:custGeom>
            <a:avLst/>
            <a:gdLst>
              <a:gd name="connsiteX0" fmla="*/ 0 w 1128682"/>
              <a:gd name="connsiteY0" fmla="*/ 0 h 493658"/>
              <a:gd name="connsiteX1" fmla="*/ 1128682 w 1128682"/>
              <a:gd name="connsiteY1" fmla="*/ 0 h 493658"/>
              <a:gd name="connsiteX2" fmla="*/ 1128682 w 1128682"/>
              <a:gd name="connsiteY2" fmla="*/ 493658 h 493658"/>
              <a:gd name="connsiteX3" fmla="*/ 0 w 1128682"/>
              <a:gd name="connsiteY3" fmla="*/ 493658 h 493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682" h="493658">
                <a:moveTo>
                  <a:pt x="0" y="0"/>
                </a:moveTo>
                <a:lnTo>
                  <a:pt x="1128682" y="0"/>
                </a:lnTo>
                <a:lnTo>
                  <a:pt x="1128682" y="493658"/>
                </a:lnTo>
                <a:lnTo>
                  <a:pt x="0" y="493658"/>
                </a:lnTo>
                <a:close/>
              </a:path>
            </a:pathLst>
          </a:custGeom>
        </p:spPr>
      </p:pic>
      <p:pic>
        <p:nvPicPr>
          <p:cNvPr id="51" name="그림 50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68D6F9C-3CFD-8241-9EFB-CA2B15EE71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7" t="3162" r="26697" b="83889"/>
          <a:stretch>
            <a:fillRect/>
          </a:stretch>
        </p:blipFill>
        <p:spPr>
          <a:xfrm>
            <a:off x="5394645" y="2451280"/>
            <a:ext cx="6129855" cy="1469022"/>
          </a:xfrm>
          <a:custGeom>
            <a:avLst/>
            <a:gdLst>
              <a:gd name="connsiteX0" fmla="*/ 0 w 1934055"/>
              <a:gd name="connsiteY0" fmla="*/ 0 h 463497"/>
              <a:gd name="connsiteX1" fmla="*/ 1934055 w 1934055"/>
              <a:gd name="connsiteY1" fmla="*/ 0 h 463497"/>
              <a:gd name="connsiteX2" fmla="*/ 1934055 w 1934055"/>
              <a:gd name="connsiteY2" fmla="*/ 463497 h 463497"/>
              <a:gd name="connsiteX3" fmla="*/ 0 w 1934055"/>
              <a:gd name="connsiteY3" fmla="*/ 463497 h 46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4055" h="463497">
                <a:moveTo>
                  <a:pt x="0" y="0"/>
                </a:moveTo>
                <a:lnTo>
                  <a:pt x="1934055" y="0"/>
                </a:lnTo>
                <a:lnTo>
                  <a:pt x="1934055" y="463497"/>
                </a:lnTo>
                <a:lnTo>
                  <a:pt x="0" y="463497"/>
                </a:lnTo>
                <a:close/>
              </a:path>
            </a:pathLst>
          </a:custGeom>
        </p:spPr>
      </p:pic>
      <p:pic>
        <p:nvPicPr>
          <p:cNvPr id="53" name="그림 52" descr="텍스트, 폰트, 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3ED3645-6E82-CDC0-016F-5532F00FE3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4" t="10566" r="48678" b="63699"/>
          <a:stretch>
            <a:fillRect/>
          </a:stretch>
        </p:blipFill>
        <p:spPr>
          <a:xfrm>
            <a:off x="7114415" y="3922441"/>
            <a:ext cx="2897855" cy="1202700"/>
          </a:xfrm>
          <a:custGeom>
            <a:avLst/>
            <a:gdLst>
              <a:gd name="connsiteX0" fmla="*/ 0 w 992369"/>
              <a:gd name="connsiteY0" fmla="*/ 0 h 411864"/>
              <a:gd name="connsiteX1" fmla="*/ 992369 w 992369"/>
              <a:gd name="connsiteY1" fmla="*/ 0 h 411864"/>
              <a:gd name="connsiteX2" fmla="*/ 992369 w 992369"/>
              <a:gd name="connsiteY2" fmla="*/ 411864 h 411864"/>
              <a:gd name="connsiteX3" fmla="*/ 0 w 992369"/>
              <a:gd name="connsiteY3" fmla="*/ 411864 h 411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2369" h="411864">
                <a:moveTo>
                  <a:pt x="0" y="0"/>
                </a:moveTo>
                <a:lnTo>
                  <a:pt x="992369" y="0"/>
                </a:lnTo>
                <a:lnTo>
                  <a:pt x="992369" y="411864"/>
                </a:lnTo>
                <a:lnTo>
                  <a:pt x="0" y="41186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0328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74573-3F12-B609-4253-4F6286410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7E931ACA-5C4E-E5BF-7772-80999F2345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297757"/>
              </p:ext>
            </p:extLst>
          </p:nvPr>
        </p:nvGraphicFramePr>
        <p:xfrm>
          <a:off x="722920" y="-5061791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061E80B-00DE-4E71-F600-9171EE7FF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963E054-99F5-B6F4-4FE8-7F6E090C2175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6986B0A-257A-0283-1156-79D7743DBC54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4C0618D-6B6D-31A7-3BF6-0853514292D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5C314A9D-EC0C-3859-9083-5A438AB4BB8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07F90230-CA15-1849-AA85-8E2A44A99F7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45CA7676-C930-2D14-943A-0383EB2A4A1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C8ADC080-BF3B-D5C3-F50E-0F11790D3CF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3054B8CF-016B-23D8-EE20-1F5279F6A25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0DCB2CB1-54CD-78C8-4EC6-97EAB84E66B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C720E58D-92AA-799E-A9AA-280683A222E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BAAB35D-6E74-569F-0C24-AD1450B2CC2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55EB5732-0353-47C7-902A-5BAC30FFF70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D3577E3-FCA8-F0E5-FA4A-251138415FC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48A4EB10-EF00-50D0-0C7B-E106D9F273C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DE6FC57-5064-3944-DDA0-76F0B26C0C0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D2FED3E3-C418-E50E-4502-634FE5A4F29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A6662E83-2805-3790-64A0-64C5413005B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FF492986-C19A-4BE7-BA3A-9EF31E83B10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E5A6F150-6D8A-11CB-87EF-941ECD2B6FF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DA948BF-1E85-B342-6012-B8426AF58BD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CB510B8D-3B02-F716-A1EF-D985EEC8279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802ACBD-C50E-47DC-290C-4CDAFB4565A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A589AC2-DC0B-7C5A-0544-DBAB57098A5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CBC7E9F7-B3FC-B98F-E379-2154642FA1F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34515734-2F58-A292-D247-48FC13D4B8F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41536FA-3E37-E5A1-15B5-FEDC6A0C9A6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5DC45524-7D31-8D0E-9B89-2510B7A3BDA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F642C117-82F0-A27B-6512-2B72AA8A5A7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4291BA63-018F-EE25-FAF3-3F122398F70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DE8A1778-B98C-BC94-4065-3924F211299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8853588-DDCF-141B-1234-2E7937432AF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3E0A587-3DA4-E5BA-720D-7CD3D926987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2D39C1A-19F0-4210-3C01-B247BAE9F0A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889F823-A06E-EE27-31AD-DED3ECA3AF0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26FBEE3A-2B3C-D47E-E477-05C223692A5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91C119C5-416A-5C13-A7C2-B5D304FB573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1EEB3774-4113-6BD8-6FB1-B0C1F042D1B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CAD53B16-95A7-BD03-62EF-E34FF0AC71A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F42AFE42-9285-C27F-975E-8BA83ED0C2E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3768AAFD-AD92-AF2C-5EE7-BC6EC5CD0C9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2E1124E-428C-C4D0-C1B6-9686652D2956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ADA74EE5-FBBA-4CEE-21D7-A44F83BA30D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5B7BF7E2-E3A3-384F-B175-83DAAEB218C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761FE1F2-5022-CBBF-8698-25884DA3601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EB020B5F-BBF6-7C09-4E26-F0D207334CC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9C33ABFB-68A7-1B65-14C4-6D4176BD66D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0035083E-A356-92A2-AD2C-942A8F93564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A9F0C28E-0C01-C704-F649-012BA3D3579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71D7A9F2-F9AA-2686-907E-40908D16A12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589F2F68-E721-375D-C393-58CDACEC947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B9B799F0-720F-34D3-07A6-DB0ECA06C35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49247DF3-0421-0624-E81B-87083917E34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D1EDA8EB-4FB9-0648-B67B-49D1F32EEB1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FF7AD940-76C0-E87A-B1CE-4C5CFFB4C7E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88523334-C2B9-8017-B957-65CC56A28D7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DF3C076-2C87-11D5-4FE4-780FC163073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A10E03B2-0BA6-E35A-2DD1-9594939C9D7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F61DE495-0DC8-F2A7-0A09-A6568ECDD89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981758EB-336C-F848-43E2-2FAF1C67B46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84DC7F09-10D0-4EBC-07C3-F724597C915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49576EAB-DEAD-E8D8-A661-15D8A991F88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94547672-D486-3EF4-794B-5CD5D5FD07C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4CF5B3F6-C646-C7E4-B760-0F6CB2C0D85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C6988784-2A5F-6E4E-6B81-C04D8CEEE35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33F498CD-7590-C52F-2861-7C6FB55745A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246DB87-8C03-D11E-FE39-62FCFF8BD5B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FF37EB3-1B64-A6EB-755C-A4F11414FA0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045AA823-6A16-32CC-4FDC-BBF66DE60CE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7D72A2D9-A41C-7289-6346-016D767760F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735B167-316F-D245-95A0-AFA49C14533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F1518D94-BA79-1EB9-F7B9-124D345FB3D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B1B4AB79-CCA1-4F2A-954E-DA33FCCF385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4B516573-15A3-F9CC-A951-44F6BD864DE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EB83F5CA-7CC5-C162-43A2-2759DBC4925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B0D19487-44B7-0183-A6BE-86A235562B9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51264D3A-E622-75DF-661A-BBBF746E77F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62E0EC3-4DEA-A2DD-6AE8-7A88CEC5502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8ABD4CAD-658C-F55D-5D9F-6322BE9C247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075DE0A-8695-A555-63EC-4C4FA32ABD2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04C1B20B-ED45-3B7D-6B9A-6BA6D3337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DFED8E4-2704-93F3-8F39-43EF70613D4F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26D948-8E96-1BFB-25C7-16B631D10FC6}"/>
              </a:ext>
            </a:extLst>
          </p:cNvPr>
          <p:cNvSpPr/>
          <p:nvPr/>
        </p:nvSpPr>
        <p:spPr>
          <a:xfrm>
            <a:off x="518162" y="3573780"/>
            <a:ext cx="4706256" cy="5600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94AD872-09D2-8F9E-AE33-0B482F03E566}"/>
              </a:ext>
            </a:extLst>
          </p:cNvPr>
          <p:cNvSpPr/>
          <p:nvPr/>
        </p:nvSpPr>
        <p:spPr>
          <a:xfrm>
            <a:off x="10033000" y="4304447"/>
            <a:ext cx="924236" cy="4629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B83BB4-634F-9E23-800C-4452CB4D8CC6}"/>
              </a:ext>
            </a:extLst>
          </p:cNvPr>
          <p:cNvSpPr txBox="1"/>
          <p:nvPr/>
        </p:nvSpPr>
        <p:spPr>
          <a:xfrm>
            <a:off x="534184" y="-1194219"/>
            <a:ext cx="54130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Text Extraction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3539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CDB7A-0361-278E-4006-6752FDAD1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2034EAF2-C771-2EFC-8579-EC9B20911F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10885"/>
              </p:ext>
            </p:extLst>
          </p:nvPr>
        </p:nvGraphicFramePr>
        <p:xfrm>
          <a:off x="722920" y="-9549669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C1110B-8272-CBBB-2010-E4C382665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B1142EE-135F-AB5D-1ECC-D5394362A1C8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F618BA8-C957-32A8-0DD6-62470BA9EA09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1787B14-5B9C-C510-8668-B93D6FD10F4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AF4532A-95E3-D608-AE8F-FF0EA27DD67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A2F56B65-C748-3FF5-7C9E-1F1E8FF12EE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22E2A0F6-528B-D89C-5C18-77822F20A40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8AA5887-A7C4-FE02-83CF-D27E604E471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A86C7BDD-EF1C-0F38-2941-59773B5CEBF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0371F5B8-D334-6A67-F1D9-94A967E8412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9519E31A-A518-8426-B5A9-27FCC9ED21C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A4EE2B97-DED3-51C1-8C1C-1DEB7E9D38F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7DCC252-FA0B-8E8F-3F64-E5DE86DF2D6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00B779E1-B05F-526A-A7BE-AE0C14AEEC3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9657101-5704-94F2-A7DF-B5E1FED65DA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48D5E49-392E-6134-DB8B-0F92335B1B0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9EB8ABC-68FC-2B22-65CC-DF3494C9AF6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753BFFB1-2EB8-BC69-BA46-2A90E516A74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7B23422-AF30-286A-0FFA-AD32EE8B6F4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35BC2442-83AF-4460-7FAE-B6447DD96CF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98700578-42C7-2D68-1F16-AC159B9E0A2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32B1B855-6285-2786-F2E9-1F3F5FDF92E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6012E78-09D3-B0DB-37AA-3831C16BD03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514500CE-00E8-732F-CD2D-4688FFF93D7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6147F57-515A-E8B6-DB79-2765CB1E9B0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9FB3798E-5622-0216-4007-F852D9BDAF4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ABF506C-DE71-1285-7094-8EDC1FBBF63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52334B4-FE88-93CB-621B-ADB4E1987CE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68F147A0-9D2D-EBA0-84E2-53A4CB21242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7A7AA24-3A71-F78E-CA00-B317232D258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319A70FA-183B-CE6E-1D30-D9063B37326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41F9BA49-B9C0-4F6A-5E6B-DC544CF5A4C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B100D95-7FE9-BD4E-3300-6F5EA5868EE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74C2FDAF-C633-BACB-E51F-EA5CA57C352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B5C9A2EE-6ECF-EE54-7F9E-035A5A5E3C0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D45A28EE-1ACB-36ED-D2CF-159A6A49501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F7FD4ED3-C72C-0B69-C18C-9E886CFB729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5CFBDA8A-F8AB-2DDB-A196-4D07DEC06B5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112E510-11A4-F6FB-EEBD-36712FDC993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2ED372B8-A371-DC97-0059-5DA5A07EEB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96086B08-AB42-61AE-EDAC-5C5B25735C0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73296C9-4662-C791-1B8F-0D024FD015A9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35EE4662-FC93-7EB8-8984-612AF0F23E2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D8F8E28A-49A0-2647-6D98-7E6237C8CFF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52AF2A97-EAFB-CC3E-6246-14D9EE70095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4E035410-0810-8FF8-3C5B-C25AE34C8FA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90B88AD8-9089-A671-2430-65788F2CC9C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E36D0B5F-F0AC-6DC6-4CCD-F5F73738162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7AB5DA77-C1A3-D32F-A80D-04DD4CDDA1E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52620194-A1C7-4F47-6063-7B1C81A36BF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E9D32BC2-D5C7-3EAA-E62C-AA2349615B1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0741823-556F-9B21-083A-B7C5BA25E36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C80A715D-E397-3323-A6E0-1D29433903B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2D2BDD42-DB6B-1397-0E53-32AE666F35C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1CF2584B-F389-0EEB-72ED-AA86E0B41D1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C7CF0D04-FE3A-5C38-F9E9-CF11B2D696C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100D4A5E-B74D-71B6-6559-E78D12DF1B9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A420A48-06E7-FA7D-5A84-AD624E6E3E0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D39B0F62-6A2D-7022-197C-1D00C3FBAFC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FDE13BCF-5345-7B6A-46EA-F857CE006D5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00E7795A-B589-1985-DD5C-0228C871874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AE16A9B2-BB8B-69A0-B6E8-863CD68DE92E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9DE5190E-6F23-FEF1-C9FD-C619CF6CBD0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EDD0A4C6-AC52-5895-1BD3-DDF63FD19DA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360926C-3EBB-B798-E233-CE54015C739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2B14A604-0D24-B6E0-771E-ADC37E90A5C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DC506AC1-D91E-26B7-6F62-A75E1335CD9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CA7FD367-08A8-C065-4241-5256339FA4E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91CECC39-C87D-26C2-BC99-AFAA89487D3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38E8443-E52D-402A-6C00-9A3BF40C70C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004B9AA4-C647-6291-924F-84CE17DAA5F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F7C47310-2B76-0FDC-3687-B342CA91B30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7A637BD5-9048-1E5C-C638-EBAEC689805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4E7621FF-3EB1-084C-A01B-6D664BD67AD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213E0BDD-0632-1464-AC5F-73F75804A23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691C3EA9-661A-4715-F482-D91E964402B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6B013357-89EE-9E12-4CEF-15E8EEDDD6E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2A13A25C-A289-A5E6-A45A-03F97EF362E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30228907-6CF3-BC55-90B7-180D8DA5FA4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C5C3DA8E-730C-DEAD-2757-0BF59E23EE6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91144A3-3A95-ACAD-F62A-DEF16E05944E}"/>
              </a:ext>
            </a:extLst>
          </p:cNvPr>
          <p:cNvSpPr txBox="1"/>
          <p:nvPr/>
        </p:nvSpPr>
        <p:spPr>
          <a:xfrm>
            <a:off x="6971201" y="-1325038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232D42B-7578-4F58-3733-D7EC41552D3D}"/>
              </a:ext>
            </a:extLst>
          </p:cNvPr>
          <p:cNvSpPr txBox="1"/>
          <p:nvPr/>
        </p:nvSpPr>
        <p:spPr>
          <a:xfrm>
            <a:off x="534184" y="819235"/>
            <a:ext cx="54130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Text Extraction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CDF3A155-BB03-7628-69AB-2E9F35EA6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257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8268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5812F-1D1E-27F1-604F-13323744F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02DB9C5D-C48F-DE6B-6ECD-6615E862C885}"/>
              </a:ext>
            </a:extLst>
          </p:cNvPr>
          <p:cNvGraphicFramePr>
            <a:graphicFrameLocks noGrp="1"/>
          </p:cNvGraphicFramePr>
          <p:nvPr/>
        </p:nvGraphicFramePr>
        <p:xfrm>
          <a:off x="722920" y="-9549669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8D21788-F925-88F9-F3E8-F2D994050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61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0513E95-4361-AB57-B6C4-EB89B04CB913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8A0F868-507C-C984-8FDC-0F84CFCE00C5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FBD3455-67C1-39B4-8D62-C493D57D179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AC1E863-F0EA-DB33-6ACA-BA9ACA11B18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83100E4C-FD0A-D19F-AEDE-938FC4C632B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4123C4DA-1FC9-AB0F-5011-312B075AFAF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46E55D0E-C980-4930-7C23-A6ABDD59BFF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05C6CC2-2021-D9DB-BD94-EF901F6C5DC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E8E8C06B-00E2-2159-5582-F3F1A7DCA0B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BC30B12C-5271-7E56-5EC5-28E67E508AC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C25252D-50BD-BD48-BC1A-09897F0BAF3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340DC02-198B-D3FE-AE8A-B081AE73A09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F1A561D6-1927-6DD0-C757-AABC67A4EDE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8A2EBC4D-166B-BE7F-2B0D-CC1D25278F1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DD371FE5-2804-7F4F-700F-4701C5CE34B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FD18FD70-C081-B8D1-FFC4-D171DFC462D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32F86E99-7237-05B3-1618-F72D2FF0F87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FCB107F-AC46-030C-208E-103784683D7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3555BF50-8AC6-98B2-8157-98C807DE610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E949EB5A-A999-8FCA-600C-63BCC4AD9C1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D8C1F608-3556-5770-F2F6-4664F00C0BB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D39A838-D185-41F5-9126-8967E3EE1A2E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33C445B-D838-5907-FBA4-451B85D6BE6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1CF14F5D-1DD4-641F-1BBA-C2A67AB24E4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D97D3684-86DF-80BE-DE62-4AE4731818A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A975583-9A7A-AD15-D8F9-5DF55DC64E0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4D2DE1FE-A266-FF1A-176E-2F2B1915A9A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6644006B-31AA-5E68-F759-A8F50F0B185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CC910BC-C7A1-87D4-3093-BC1F7BD9B84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801FB624-E27C-0911-6032-11E29F0F13C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05B93F1A-2933-26E5-3925-B7270471E02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032406F-A202-DF9B-525F-31C4EEF2334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DDFBB2D-5DC8-5A45-0EC0-D027371EAF9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A6E6F766-FBBC-94DA-38A0-E4491E4B224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B060EFD-0F79-EAF5-870B-0BB1C3EE740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F50FF57-2BA2-E069-43FE-D6438887C2E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0A27AF98-3978-0F12-4A1E-550BBFB80CB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5564AE0-C71B-A465-453D-097DCD7B501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C6A7A721-F168-F2D0-F238-28DC953A4FF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5BAF643D-D14C-100C-FBE1-A11F6118555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F9B2D25-ED85-E0F9-75AC-2EDF68323E0F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58091066-A970-6C73-0E61-AC37F7C563D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1B6143B3-7E4B-4510-A85C-90451C11695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A43F9296-5831-20BA-3CB3-96609DD6E6B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3F3C571C-2A2B-AC2D-51B2-9B6EED2F581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D942BDE-327B-7EAC-AA01-253270B4999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8E3091C6-839A-DB4B-410B-116788B5C29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7BE45D61-A280-F768-FEEA-AAD268EF582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5BED90A7-9184-72FE-DFE9-B1A85301458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5B2E117B-DE6E-6328-2F55-056A0AE2811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0AFD8320-0957-0F0A-C0E0-D24F1644109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7516C024-502B-EEAC-30FF-783BB7CC865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92BE1D79-1AC9-3431-665D-7539CF6879D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A8280E5B-DB9E-24C3-A9D8-D9D93F907A4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C6753521-C7A8-9AC1-0B32-D4886300487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92B97E39-E1C7-7F40-D660-E9B60A904CE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19364B35-2DE0-F9EA-ECE6-44A2C006FB0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941DE0BB-8625-3C33-0BB7-C8E6434DAF7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35CFB881-08EF-F337-5D88-1FBF13EA990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6098798-EE0B-1D1C-AD9D-A2305E76801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B4946321-223C-BD05-47A2-77D3866235F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C6FEF07-A86C-4F28-BE2A-2456CB60098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5B9285D3-7C80-27BB-9DF8-A18667C081A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AD60B5A7-355C-0706-6C19-94745CEEFC0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5450775A-77FE-1B66-9933-9C140F5B7C4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F06E86F4-4272-C597-3243-AAD4E270C3F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74CEC10D-677C-6F4D-C527-B60F5A0FE66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EEC34174-6AD1-65D1-0481-960E937AA9A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B386F708-B321-DB77-9EB8-3C9B67FB1F8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BE3A5C1D-490F-D800-C689-637A8C67E47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BA5775EF-4208-9658-F3B1-4BC446D25DC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E64D8012-08EE-D01C-4076-24D79DBBF70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44D96DC-4180-DEB2-8216-C0D41878793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51D13AFD-02C4-199E-F228-AD79BEFE261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363482AC-A481-404A-75D6-4C73B9B8653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C11CA7E9-476A-4142-E47E-527D26BAA05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0DCDB00-A72F-0816-375C-64373CD5BEA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B3A6FC6C-2E8D-95C5-1E2A-FD9913F4D1E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20548931-7197-3D3F-3F80-32E64C4588E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D948350E-8803-74F8-5EBB-788EDD4C2F60}"/>
              </a:ext>
            </a:extLst>
          </p:cNvPr>
          <p:cNvSpPr txBox="1"/>
          <p:nvPr/>
        </p:nvSpPr>
        <p:spPr>
          <a:xfrm>
            <a:off x="6971201" y="-1325038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D4CE357-9EFD-9773-F317-B665ED4B344F}"/>
              </a:ext>
            </a:extLst>
          </p:cNvPr>
          <p:cNvSpPr txBox="1"/>
          <p:nvPr/>
        </p:nvSpPr>
        <p:spPr>
          <a:xfrm>
            <a:off x="534184" y="819235"/>
            <a:ext cx="54130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Text Extraction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738AA1C-4CB1-0BCE-BDBE-4FD58C646B3C}"/>
              </a:ext>
            </a:extLst>
          </p:cNvPr>
          <p:cNvSpPr txBox="1"/>
          <p:nvPr/>
        </p:nvSpPr>
        <p:spPr>
          <a:xfrm>
            <a:off x="6553114" y="2767518"/>
            <a:ext cx="532331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Hello, How are you today?</a:t>
            </a:r>
          </a:p>
          <a:p>
            <a:r>
              <a:rPr lang="en-US" altLang="ko-KR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I’m fine </a:t>
            </a:r>
            <a:r>
              <a:rPr lang="en-US" altLang="ko-KR" sz="32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thanky</a:t>
            </a:r>
            <a:r>
              <a:rPr lang="en-US" altLang="ko-KR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&amp; you?</a:t>
            </a:r>
          </a:p>
          <a:p>
            <a:endParaRPr lang="en-US" altLang="ko-KR" sz="32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r>
              <a:rPr lang="en-US" altLang="ko-KR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Hi, there. ’m </a:t>
            </a:r>
            <a:r>
              <a:rPr lang="ko-KR" altLang="en-US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김성현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7981BF2C-F89F-C061-3DEF-E06A74020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510" y="2332373"/>
            <a:ext cx="5291005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98462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4BD08-3A52-672C-720D-AD014B4E1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1E85DC6-CE27-5FD3-E59D-1AB125A4E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62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D67A76-4420-6EDC-622F-2D6584C25A12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PyTesseract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의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한계점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84EBB03-5884-F17E-035D-317549DADCE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1E23755-47B1-4F0B-A76E-66FD2A4ECB14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0382130-8CD6-0302-4467-2771BBEA2F6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79B3028E-B0CB-920F-74BB-404AE573C61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8DC2D0E5-B7B3-9215-B2CB-AAE673A0C00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D046C924-067B-35A4-D636-C74AD29B541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583B5943-8654-2911-91E6-1A900517833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CCCF9D58-57B3-8076-1D77-F596584E95C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9576428-130C-BE3F-C8D5-BE104E3A3EF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B09D75B8-BABD-8973-64D7-01B8AD8B050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A2A7A7-1824-8F1F-0E94-BFC096306DD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EC76D406-430C-AE81-F9E4-64E3E50EF5B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751B4FCF-A39A-A137-2932-D5380B459AC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3FD76425-C224-3C76-F2D6-9179F819883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7C4AD81-EE36-8E2D-1767-81967B563A0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D8EB45DA-5BBB-93D7-90E1-6890F00303A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56FA5E43-2D83-38EF-48A1-1D0C968EC7E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C37BF898-440D-746E-19D9-EEEC407DA65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C2EDE0A5-BD81-C8C2-5B82-1AB423A4B3B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BF028C6-59F1-E338-9292-43C4DFDB952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D405853-5332-1D68-114B-FE7805C48D2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21B7D3C-0C85-0446-4EE3-7F63510784F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8A780A9D-A6E1-3A4B-557A-57E3D7E2EF8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550091DE-51DE-7896-E4E9-8A97A893CDD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7E2A39EB-408F-C220-86B6-20B9F242D65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5ADFD86C-37EA-037A-E75B-C3FBBC7FDD5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5C18A287-8591-9CC9-816C-06B4487588C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5EFDEDB-8C14-FFA6-1669-308AF25C4D5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54EFFD43-E021-6BC9-7D6E-0114BD597B0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D18079BF-135C-C466-5662-CCC489D20FF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8ED2BC7-2F75-5F6E-4CA2-AFF809DF450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A55F579-DC2F-120A-B658-E3A687FE095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61278C7D-1AB1-7426-79B0-B03E47E528E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6ECA65F0-0E1C-D32B-DD73-B4F2555E285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9F651F76-3CEA-66D2-BADA-49D8638352F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64322D86-5826-DF74-9FCC-B6027709E7F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F2006B49-0A3E-B5AD-EF81-53D7BA499CA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BB5D6F58-5801-1FEF-D9D5-96BB0C02088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3C64E526-FB36-DEE8-3546-612FC4EA006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456BFAC-D7B9-7DC7-B80C-5F4822FF767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63265FD-807B-C697-EBFC-AB767DD1DAF0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6D64E637-35C2-770D-D66F-AFBFB012861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DDD765AE-C34C-56BB-CA88-1534A024EC7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08B12CC7-B457-92DF-2A68-802DE80AA8F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81DFAE1E-738E-AC0B-4837-79CE122ACC0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12706A15-8575-20C0-1A21-F537C85D7D3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F5FAA020-D5A5-7B90-073A-467745F49D4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D71076B-8DBB-DCCB-04E9-16420EABE82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A9918802-7737-27C0-C6C3-7CACE742A41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C6321683-B6C0-E9BB-879E-1C41CBFF7B3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E4CE5F5E-7EBE-421E-6C03-D1BB0E5EAB8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B4D6FE35-63E2-5E17-472C-79A0A241BE9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D3D3DA10-CAE4-CCB3-0EEB-5EAAFF91FC9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CDAB437-D822-765C-929B-4B1A657E16C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FB1BB647-C22B-6191-0944-A069F7F8F74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7AF056CC-80FC-483E-269B-697C5887CD6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AFD4895E-D1A7-8BF1-A40C-123D1A97C36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A83390C4-F89F-C24C-6DB2-D5B5F8BDA22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3AA9FBBF-91FA-FF69-38C5-098DB21458F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E0DEA6F1-7E92-50E0-AD5B-5FECAC57533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298E640-6291-FA68-1FBA-CFC9C18FD0C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176EE279-CF81-82C5-01DD-A0B0DB0A88D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FA9CD761-3D97-EC16-61A6-257ED226780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1BA8314F-A050-22CF-2888-ED286A67B20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141B5405-57D3-DDAA-E939-F92147B7BFE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D3DDC159-C4DA-7CA0-90C0-2A1D66B26C7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64322CE-283B-88A6-2718-1A79EA2843B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CDD5CCA9-FF60-2505-49DE-081C9379D12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672ABED7-9B88-A304-487B-63F4DF65D17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9515144B-7AFB-C6FF-D0C3-FE754DD72E0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F211860C-58D7-CBC4-2907-EF28BC496A1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55A48EEC-0110-A11B-6068-414F6C22480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59584900-1EBE-556E-1E11-8D458A6C8DA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C1816B17-43C2-8F63-6A33-F5D608240C4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3735043-924F-F74C-790E-19B3351B319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2971D4EF-B93F-99C6-9828-17AE270E067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2A78CDE7-9329-99F1-7D60-2D7428EDFEB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2A809850-5254-81A3-2F0B-3B24701A4EF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8ACDCCF7-7E0F-7346-D3E8-829251A8F37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724513E6-B4F9-F6AF-5543-7316C6B79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397" y="1639704"/>
            <a:ext cx="6040383" cy="3504047"/>
          </a:xfrm>
          <a:prstGeom prst="rect">
            <a:avLst/>
          </a:prstGeom>
        </p:spPr>
      </p:pic>
      <p:pic>
        <p:nvPicPr>
          <p:cNvPr id="50" name="그림 49" descr="텍스트, 하늘, 스크린샷, 직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38789E0-5A02-BE3A-DD58-0EE37940D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020" y="2389239"/>
            <a:ext cx="5330573" cy="361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455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BB15F-D668-3A65-9ED1-07AE963BA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665FEA-BD4E-1445-DB0B-AEBD024E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63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3E79599-4521-C35C-188D-DE089B39A566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4A356E8-C784-2698-FC42-355DAF1CF608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4589CD0-21AC-1765-0D4B-91DC2355091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4F7326DD-E175-B9FD-C068-33A08CB346B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1E68673E-F587-C0D4-3DC7-2BB28629C19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C33E1BB4-E7BD-A406-5278-5B5C27AB4C1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D6DDB65B-BF24-0700-019C-C93EE8B57E9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9E9E4973-B6F3-12FF-4F4E-07F0BAB1FA9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F1BBBB3-4FC6-64F7-2920-7F2FBF3051F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27271D3E-8146-5795-8D9D-A95ACA0A737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1D12B18-181C-7C81-0883-A899C00F2D3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C58F3F8A-1B70-8C58-985B-C2CE4C72A18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10C0891B-1D69-8703-FA9E-8C65A77B887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02E1D54-FB30-0204-E2B9-91D80156ECF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2B39D51-5D1D-83A1-F668-D2F6D842F54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5DE49F1A-2E57-289F-AB2E-D179031E313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BABA422D-95E1-5BE8-4429-B50A8F93C22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0AC9442E-1105-3DF6-2087-8DD608C5800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0AB9FDAC-12CA-5DEF-72E9-ADF56F54E5B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0DEFF86A-F480-0052-9F01-C42D4FE316E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F18F1D67-0F66-E1E5-159E-9DC8076EA42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3EE35F5-A6D4-AFE0-A23B-984926FB074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51FD2465-16A0-1088-3FE2-CDF35B1248F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FC5AFA69-85C9-6BA1-2EF1-79B0D39A2BE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0CC2F227-13C2-2F9F-EB54-3A4ED45DBCA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C1688D28-E1B3-B853-2FDD-89A84B2BDAA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4565A7B-D25C-B1CC-4F33-B0747B59FE3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D15059CB-B53B-92A0-5DDC-CBD3E8097F5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E8A75CA7-C6FD-D8C6-186B-D0633C6210F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F66D4F19-4275-C3D8-9DCE-2D611CAD0DD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BA808CEB-4BD8-8F2F-1D80-D1DC28EC0BE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1F35149-DF31-D175-6685-AF2605D79BA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F79A01D4-331E-A8F4-BA70-54E5E36819E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DFEBA5D9-1A04-C435-7873-35B94196EC2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4F5E5082-0801-0C38-3F00-26EBBE61A30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4A7967D-5683-476F-1B36-495CE0CE2BD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0CE780B0-B7E4-ED27-3EE7-BE0E7697CEA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7F987AB-BA8E-BCBD-FB7F-187D5EA0747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40B325F4-1DC4-9EC4-80BB-D09DCD92154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B2281EF8-5AD9-25DC-DB75-31A9A7BF9CC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098FFB1-28FE-C717-C9FF-7416BAB76606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0E0AC726-4CA2-7EE4-1057-23E53C2526C4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8136F5A-37F9-57F7-1C86-80A87709594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F42BA136-39BA-DA0B-9E92-CB0E27D6B7D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9C4A77D9-C730-7957-726B-1046F1BF589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3FF306F-472E-BAEE-990A-5F5233CD04A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1927C4DE-AB96-F12B-FE35-FFE1D2DCAE8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235871B4-8D9C-E4A8-9E6E-5797C5525D5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9FBDA4F-BDBE-95B6-748E-6F22DAA4886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4B219C71-A1CD-6B96-D750-7F07AF8FEC8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283FC520-1DE1-D896-BD76-FE1F1FCDCCB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5AE1899E-679A-52A5-1877-F884DC860FD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2923533-4A1A-F82C-F321-97999DF2742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0C7AF901-52A7-55D6-C88E-88021D6CEB8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C2899550-23EE-424D-BD66-B7389CC8F52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CF34E64F-08C8-C16E-8A2B-F85F06E2BC7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99494BE9-1D7D-BD28-F5DD-CEE009656FD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CAE72BD1-11BA-2F8C-66E3-24F9000A83A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5FA0CE65-B6F5-9596-67DF-23D7BBD4CE8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68D43EF3-CDFC-DE46-2E67-C6467E7716A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8046342-D62B-A2D0-C06C-8C5D4A2EEF1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B7BFF49-339E-8690-2348-ED60D3B93A4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D4E2BB9B-1B08-4482-5CAB-D632A7867E1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6D79541B-20B1-16CC-31C4-5766DC3EB32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60945545-02FD-BAE9-7A6A-EE585FF1BE0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67054AB2-FDA0-92F1-5ECD-5B64E45B9FE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C0909E6F-F40D-96C1-AC05-3CAADAE6659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BBBFFC07-E563-6388-EDE4-A430F85B217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CC641DAD-2963-8EC2-8C6F-9D3C102A8B4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D449DAA-624D-D0B8-7314-236F22134BC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B50610C6-490D-2CEF-939A-6212E06C7FB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329CCFFC-CB24-D3D6-5E9A-81509043022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58AC90BC-7E89-1EF4-81EA-2CC117C7B75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9823AD40-EFEF-8DC3-6B54-2C19A31E9D2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8990883B-D14B-93EA-D56C-EB88473EEFF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76BA5C04-F249-2A8F-2619-F783297C5AF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7E97FAE-027F-0F01-F672-EFFA07C326A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8E870AB8-096D-AE30-D0B2-EF7F9FD3965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22710050-03D9-B118-FD42-EA59546CDAA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FDECD68-EF0A-F30F-E7FC-932C7289C45A}"/>
              </a:ext>
            </a:extLst>
          </p:cNvPr>
          <p:cNvGrpSpPr/>
          <p:nvPr/>
        </p:nvGrpSpPr>
        <p:grpSpPr>
          <a:xfrm>
            <a:off x="1323028" y="2387796"/>
            <a:ext cx="2034981" cy="2620522"/>
            <a:chOff x="1349552" y="2649406"/>
            <a:chExt cx="2034981" cy="2620522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BCA44DA5-A9FE-B3BE-F54B-121B7B969AC3}"/>
                </a:ext>
              </a:extLst>
            </p:cNvPr>
            <p:cNvGrpSpPr/>
            <p:nvPr/>
          </p:nvGrpSpPr>
          <p:grpSpPr>
            <a:xfrm>
              <a:off x="1647043" y="2649406"/>
              <a:ext cx="1440000" cy="1440000"/>
              <a:chOff x="1647043" y="2649406"/>
              <a:chExt cx="1440000" cy="1440000"/>
            </a:xfrm>
          </p:grpSpPr>
          <p:sp>
            <p:nvSpPr>
              <p:cNvPr id="41" name="다이아몬드 40">
                <a:extLst>
                  <a:ext uri="{FF2B5EF4-FFF2-40B4-BE49-F238E27FC236}">
                    <a16:creationId xmlns:a16="http://schemas.microsoft.com/office/drawing/2014/main" id="{625C921C-9F4A-E575-D44E-D1918D3B041A}"/>
                  </a:ext>
                </a:extLst>
              </p:cNvPr>
              <p:cNvSpPr/>
              <p:nvPr/>
            </p:nvSpPr>
            <p:spPr>
              <a:xfrm>
                <a:off x="1647043" y="2649406"/>
                <a:ext cx="1440000" cy="1440000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>
                  <a:rot lat="18000000" lon="0" rev="0"/>
                </a:camera>
                <a:lightRig rig="flat" dir="t"/>
              </a:scene3d>
              <a:sp3d extrusionH="952500" contourW="127000" prstMaterial="legacyWireframe">
                <a:extrusionClr>
                  <a:schemeClr val="bg1"/>
                </a:extrusionClr>
                <a:contourClr>
                  <a:srgbClr val="1062BF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다이아몬드 44">
                <a:extLst>
                  <a:ext uri="{FF2B5EF4-FFF2-40B4-BE49-F238E27FC236}">
                    <a16:creationId xmlns:a16="http://schemas.microsoft.com/office/drawing/2014/main" id="{01F240D9-973D-55C1-B2BD-25074F1EC261}"/>
                  </a:ext>
                </a:extLst>
              </p:cNvPr>
              <p:cNvSpPr/>
              <p:nvPr/>
            </p:nvSpPr>
            <p:spPr>
              <a:xfrm>
                <a:off x="2007043" y="3200073"/>
                <a:ext cx="720000" cy="720000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>
                  <a:rot lat="18000000" lon="0" rev="0"/>
                </a:camera>
                <a:lightRig rig="flat" dir="t"/>
              </a:scene3d>
              <a:sp3d extrusionH="508000" contourW="127000" prstMaterial="flat">
                <a:extrusionClr>
                  <a:schemeClr val="bg1"/>
                </a:extrusionClr>
                <a:contourClr>
                  <a:srgbClr val="1062BF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185EA4A-3B18-444B-FAFC-BB3945880C3E}"/>
                </a:ext>
              </a:extLst>
            </p:cNvPr>
            <p:cNvSpPr txBox="1"/>
            <p:nvPr/>
          </p:nvSpPr>
          <p:spPr>
            <a:xfrm>
              <a:off x="1349552" y="4808263"/>
              <a:ext cx="20349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 err="1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PyTesseract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62491A8-F18A-CD75-6F9A-641AC5E84C00}"/>
              </a:ext>
            </a:extLst>
          </p:cNvPr>
          <p:cNvGrpSpPr/>
          <p:nvPr/>
        </p:nvGrpSpPr>
        <p:grpSpPr>
          <a:xfrm>
            <a:off x="5155895" y="2566166"/>
            <a:ext cx="2145642" cy="2451136"/>
            <a:chOff x="10799637" y="934746"/>
            <a:chExt cx="2145642" cy="2451136"/>
          </a:xfrm>
        </p:grpSpPr>
        <p:pic>
          <p:nvPicPr>
            <p:cNvPr id="48" name="그림 47" descr="텍스트, 스크린샷, 폰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EAB19D5-5E5F-57CC-B890-619CFC850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274"/>
            <a:stretch>
              <a:fillRect/>
            </a:stretch>
          </p:blipFill>
          <p:spPr>
            <a:xfrm>
              <a:off x="10799637" y="934746"/>
              <a:ext cx="2145642" cy="1910045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4832B08-DF48-9D2B-05FA-DEBE63F04E86}"/>
                </a:ext>
              </a:extLst>
            </p:cNvPr>
            <p:cNvSpPr txBox="1"/>
            <p:nvPr/>
          </p:nvSpPr>
          <p:spPr>
            <a:xfrm>
              <a:off x="10993255" y="2924217"/>
              <a:ext cx="14929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EasyOCR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06A937A-1F80-6FA3-55BD-B06C0C9304C8}"/>
              </a:ext>
            </a:extLst>
          </p:cNvPr>
          <p:cNvGrpSpPr/>
          <p:nvPr/>
        </p:nvGrpSpPr>
        <p:grpSpPr>
          <a:xfrm>
            <a:off x="8691047" y="2566166"/>
            <a:ext cx="2217915" cy="2362666"/>
            <a:chOff x="9086105" y="3566211"/>
            <a:chExt cx="2217915" cy="2362666"/>
          </a:xfrm>
        </p:grpSpPr>
        <p:pic>
          <p:nvPicPr>
            <p:cNvPr id="51" name="그림 50" descr="폰트, 스크린샷, 텍스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9FD6376-5038-67EF-A10C-4959D2975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0863" y="3566211"/>
              <a:ext cx="1868397" cy="1868397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E7BAD9D-5B81-6D6E-2E72-3B6BC1889165}"/>
                </a:ext>
              </a:extLst>
            </p:cNvPr>
            <p:cNvSpPr txBox="1"/>
            <p:nvPr/>
          </p:nvSpPr>
          <p:spPr>
            <a:xfrm>
              <a:off x="9086105" y="5467212"/>
              <a:ext cx="22179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Unstructured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8B5B87E3-1AA1-4591-06AF-DD79D6E87FE2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custGeom>
            <a:avLst/>
            <a:gdLst>
              <a:gd name="connsiteX0" fmla="*/ 6192936 w 12192000"/>
              <a:gd name="connsiteY0" fmla="*/ 1817614 h 6858000"/>
              <a:gd name="connsiteX1" fmla="*/ 4752047 w 12192000"/>
              <a:gd name="connsiteY1" fmla="*/ 3688443 h 6858000"/>
              <a:gd name="connsiteX2" fmla="*/ 6192936 w 12192000"/>
              <a:gd name="connsiteY2" fmla="*/ 5559272 h 6858000"/>
              <a:gd name="connsiteX3" fmla="*/ 7633825 w 12192000"/>
              <a:gd name="connsiteY3" fmla="*/ 3688443 h 6858000"/>
              <a:gd name="connsiteX4" fmla="*/ 6192936 w 12192000"/>
              <a:gd name="connsiteY4" fmla="*/ 1817614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6192936" y="1817614"/>
                </a:moveTo>
                <a:cubicBezTo>
                  <a:pt x="5397155" y="1817614"/>
                  <a:pt x="4752047" y="2655213"/>
                  <a:pt x="4752047" y="3688443"/>
                </a:cubicBezTo>
                <a:cubicBezTo>
                  <a:pt x="4752047" y="4721673"/>
                  <a:pt x="5397155" y="5559272"/>
                  <a:pt x="6192936" y="5559272"/>
                </a:cubicBezTo>
                <a:cubicBezTo>
                  <a:pt x="6988717" y="5559272"/>
                  <a:pt x="7633825" y="4721673"/>
                  <a:pt x="7633825" y="3688443"/>
                </a:cubicBezTo>
                <a:cubicBezTo>
                  <a:pt x="7633825" y="2655213"/>
                  <a:pt x="6988717" y="1817614"/>
                  <a:pt x="6192936" y="181761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377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7A453-B6DD-1D04-3B55-81E81FA0B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72B0E3F-0EE3-B837-8E75-BE910B87C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64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C45080D-401F-CE47-E805-165216A1A437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Easy OCR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5D93BE1-B6C3-4BFF-C608-35985CBD36B4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E4413A1-001D-71A0-5FDD-C55D9EAE4C64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4AA5BED-0BFE-09EF-F581-0C11256BAEA9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F9114EB-EEEF-00F7-1B8C-30B1D2188A3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488DC4A6-AF3E-2460-FFC8-DA70917D0A2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ABD2414A-6A52-BD96-202B-B4ECB5D1813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FF89CC02-3320-7334-6D7F-28EFD5FFD17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EF15F20E-5517-B08F-998F-B1C0B879AB8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08E286F7-4B83-0F16-74D1-3DFF80ADD9B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805CD127-66CA-B51E-F78C-79F7CE11490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3EB2EF8-B570-448E-EE56-97810F216F5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7D828E59-D8C1-AD32-1B48-1685A841B3B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9B49CF2-CA43-57CE-3578-6C8AD3016B4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3E3464FF-2829-A46A-A789-39C065DAC2A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7A0BB98A-EFA2-47B4-448F-FACA5F83084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967BE3F8-1980-6BFF-EA45-E779C6A5633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D10650EB-22FF-BC17-FE34-43CC51775FA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021849C-BA20-5667-96CF-E5AAC00CA13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1070D611-2E46-AEAD-BCD4-98F2EE58CF4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EF5DC58-D7C9-94AA-E3CA-555A64964C0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105730D9-5182-02FC-0123-9D5F96C5A3B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235BF20-EF0F-EF11-77EE-7A00B3878DB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5CED8F97-2116-5354-5F4D-B7129C96491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14AC4A3A-004A-1B22-5788-C9256C324F9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6AD03FF8-4A52-024B-676F-16E7FB36435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47A66807-2677-6DCC-72A4-E61EB45D04F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167C2EE4-BD1F-E15B-1E2B-3018404F53B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8981500D-4701-1463-BC36-F648225FB16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849DBB44-02FF-84F1-6806-00FB097D019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F01D7D0F-41A2-C400-BB5A-FCDC01361C2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D97BDF61-17DE-CE5F-3B8F-C7B22A74696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729DE4C-FEE1-8A98-913C-86CF0067559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D02C2EF1-3199-0BDD-3BF4-68A0DA61876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28686332-765F-6484-F38E-D48E4CC402B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25938727-88F4-E781-0169-B983D0745A9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8C03F15D-E20E-CA7D-D17C-8DA0A709CD4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D7986AC3-3936-B068-9DF1-777E7712ECE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96621667-95EA-CE3D-9359-D0B9EAA93C2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0799B4E-964D-F408-C1D8-2C7F25B33C9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232D967E-18A8-A199-BFEB-570339586A6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B87FA55-B26A-9E3E-0096-5CC7229807E6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C843410-0257-EC12-C1DF-BAEE59FEF60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9C13DCED-7BBD-D865-62F4-FAB76DDE789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AB872811-C23E-0DEB-F6EB-F3EAD764165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59B3B4DD-C5FC-FA60-73DC-0650F8FAE57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4A2D80DE-11EA-12C0-A463-0A0BE69A48B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73D83006-4719-3EAE-6EE1-67A7D4F8577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B81CB3FF-E2A9-2606-5A9B-66130A51A62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FB294E17-2D7E-75F2-BE19-D5C833E7DFF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C419B8A9-FCD9-F6BC-2F80-83E968F8361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51A2568A-27A9-2D32-1843-A060C24E0C6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84ABAAEA-E8EA-E78E-DED2-5E2EDB9CA92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2B0F2012-2878-9843-7DB8-EDCE8D57602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0EFA1C41-7AE4-B566-0006-ADCCD80DF48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7D93CB79-8989-598A-179C-3FB463CFD45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27FEB4D8-62F3-74FE-CA14-753BD354AA5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8297ACC4-FB78-8D17-1A5D-0AF68FCF994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9A2C11B5-6DD4-B075-6A4B-3E758C82B8D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FD213130-FB8B-8FF8-BABF-A7EE470A9EF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6749000-4A94-9F28-E58C-DB17FE264B4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6292D79-A466-01C5-B796-A0B42271003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07A69B7B-E453-7323-FABD-3A9E2A9407D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6E3021D2-554E-3D15-E96D-4E9F2A58267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1098AA2E-DE4A-49FD-AB66-C0A5A9B7EA1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A8E84310-FA89-8087-9B79-3B0F5A7823C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F6F63F7C-62AB-10D6-A95E-20C36550A7F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DF39E6E0-0594-DC1E-AAAE-DA279D48529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770C3D09-6E3C-8936-D378-C930776B781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31942B6E-48DE-7E41-D423-1A7A1AB0042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F2CC0F7B-2B3F-3436-CA74-2FB7BB8435E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6C43FABB-50C1-EA00-FB8F-F1DEA63FBE4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2E06DA69-817F-9248-0253-2BD973A2ED1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3E480F7-170C-0F43-8C61-984318D49D2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EFC0496F-3149-B2DC-57BC-E6423737775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07E7EB3-6897-9EA9-5460-28270163026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C9B647EA-33C8-CC3A-4EE5-4C8921344F6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F7E8A3A3-D04D-6DDD-E970-3ADB2CACB3E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1B35CCF-901C-295E-3D77-8CB26A9D230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DC5AB758-25E4-7192-F0DC-C3EBFB13428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052" name="Picture 4" descr="네이버 아이콘 PNG AI 무료 다운로드 (2023년) - 리틀딥">
            <a:extLst>
              <a:ext uri="{FF2B5EF4-FFF2-40B4-BE49-F238E27FC236}">
                <a16:creationId xmlns:a16="http://schemas.microsoft.com/office/drawing/2014/main" id="{8F5E32B8-19B4-04F6-9754-6CB786294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21" y="1815446"/>
            <a:ext cx="3957209" cy="395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그림 40" descr="NAVER CLOVA">
            <a:extLst>
              <a:ext uri="{FF2B5EF4-FFF2-40B4-BE49-F238E27FC236}">
                <a16:creationId xmlns:a16="http://schemas.microsoft.com/office/drawing/2014/main" id="{F3749BB1-CFD2-D441-5A97-4E8783070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0" t="14581" r="29396" b="15616"/>
          <a:stretch>
            <a:fillRect/>
          </a:stretch>
        </p:blipFill>
        <p:spPr bwMode="auto">
          <a:xfrm>
            <a:off x="7415483" y="1526190"/>
            <a:ext cx="3705714" cy="4372741"/>
          </a:xfrm>
          <a:custGeom>
            <a:avLst/>
            <a:gdLst>
              <a:gd name="connsiteX0" fmla="*/ 0 w 1966452"/>
              <a:gd name="connsiteY0" fmla="*/ 0 h 2320413"/>
              <a:gd name="connsiteX1" fmla="*/ 1966452 w 1966452"/>
              <a:gd name="connsiteY1" fmla="*/ 0 h 2320413"/>
              <a:gd name="connsiteX2" fmla="*/ 1966452 w 1966452"/>
              <a:gd name="connsiteY2" fmla="*/ 2320413 h 2320413"/>
              <a:gd name="connsiteX3" fmla="*/ 0 w 1966452"/>
              <a:gd name="connsiteY3" fmla="*/ 2320413 h 2320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452" h="2320413">
                <a:moveTo>
                  <a:pt x="0" y="0"/>
                </a:moveTo>
                <a:lnTo>
                  <a:pt x="1966452" y="0"/>
                </a:lnTo>
                <a:lnTo>
                  <a:pt x="1966452" y="2320413"/>
                </a:lnTo>
                <a:lnTo>
                  <a:pt x="0" y="232041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AA961C55-620E-2A01-4BD6-A8B53A826903}"/>
              </a:ext>
            </a:extLst>
          </p:cNvPr>
          <p:cNvSpPr/>
          <p:nvPr/>
        </p:nvSpPr>
        <p:spPr>
          <a:xfrm>
            <a:off x="4958884" y="3336850"/>
            <a:ext cx="2177845" cy="914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0548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2F89D-A9B9-743C-E70D-8AF14B0EA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702CAC7-50A2-DA39-EB09-B00DBB93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65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1198E11-8E55-92B7-F7FD-D5B84EA4A0DA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Easy OCR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CA6136E-CAA9-8E7D-C806-1F8E8B16FC31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771B8FB-AC5B-B9D6-F3C7-B0D1D4181D70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20E9A9A-114F-CB0C-930B-73AA7963DD5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2509372-5E7B-BDC6-987D-84DAA6F7A98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980E64FA-466F-6E50-8A0A-85109BA2788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3476A0CB-20FB-053B-5494-6A135DF5B46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AE0A0CB2-EFE2-6CD7-6202-E2F03A1D76C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95C2BBB1-A9F7-8C94-B2AF-3222F97B778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E3C4051-0D88-C969-3F23-6D90ED0D0A2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9E7D227E-251A-A2F2-C78D-A7B52638258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D949D34-D289-11F0-33E7-7A91B5D4EE0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A91FD80-85FC-9DAA-0C6D-4EBD4899D20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21EEB00E-8576-FAFC-BBBC-8C02DA21E1F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7A3CD79-4E48-7C34-B616-C89784851AF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BE62CE51-42F5-239B-5B7E-BE579E83035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E596D226-2FD9-F0EB-A395-442FC8756CE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43BFD000-A2F7-4678-5EA1-2C81683112F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49418AA-C7EC-35D9-FD34-13B923201E2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C591E737-7C39-C693-464D-93412EC3A5F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50A4446-352D-A3D6-7341-4DC793385B1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7F181428-D07B-8553-3940-C9B6D0A475D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5F9166A-FEAC-5A63-E71E-12FF0B94790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43EDF970-81CD-14F8-8B92-828E4E3F8A6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31ED4BD3-69FF-8ED9-5A8E-DCAB05333BF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37EF07BB-582B-BAE7-60CA-5546091348C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4374A8B0-086D-9739-A405-2370660DD57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5065FAC6-06C7-E7E7-6C10-1FBCBA125E4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1F71812E-2845-0F7C-E225-346D2459EFD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B515C48C-8DBA-8057-67B8-7688DA0E7D4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0720200-CAAF-D928-4393-5573722C8A9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EC937EEB-4F32-49BC-CE8D-BD7E3BE265F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E2BECB7-A233-CCBE-F10F-8792D7C0BA5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347473CE-11D4-05A7-E377-3086143E754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791A1252-8307-FB5D-A085-079AD8712FD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3EA94006-F8E4-8A5F-7599-A1F1CAD259C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CFE89A54-DAC0-F1B3-44CE-BF04A72E598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EF1FED8C-00E4-BEE3-DFCB-86054D2C4CC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8104E41E-1C31-1359-5C3A-834DE1FE5A3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97F3D620-C157-3722-9188-AEAAF37E3EE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CD63C619-6980-35CF-AD8B-0714BC77B47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707C263-AC96-9312-5B95-1180DE865012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D7408E74-8324-D527-D1D2-4DA7BC20BDF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9220D572-6F65-E709-B1FE-5FB24175C8E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F45BCFA9-55FE-650D-72B2-6D8F0B4BEFA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0E72C9B-D51E-8BB9-92A6-4FBD1D6C944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560EB252-6E16-7EF9-1434-99D8EC7D733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3F52BC12-54E4-0EBD-73D2-87DF5B987A5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D38CB41-999B-F8CE-C501-21B56FC2359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D614BA8C-D149-0F05-5DA5-82978A269C6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FC84C2BF-4C35-0FE7-B94D-9DD94640806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78449B1A-76EC-EA3A-4433-D5469D67F93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039FC92B-F28E-1560-EA3A-D1EDE9CD9C1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F7C3D7C3-4405-50F0-F9A7-04D352C41BD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F2727179-79B9-8E9D-DA6F-C87B0BDD777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6A2FB2B5-644E-FE55-5249-27AA96FAD44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80439C7B-5651-F4B7-E827-43F38C46306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A70317C-51CE-7E5C-0805-1C93A7EDAC4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BBE6CC4A-7F05-FD62-D043-65DDDBD60BD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21FD7E6B-9D34-B8AA-014B-B0F26ED96CB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72C7A386-FE5C-44D7-427B-FDA905AE5C9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1123D04F-BE11-BAB3-DD9F-60E0372EB7D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786ACF3C-066C-B771-0C86-A212DA8B0BB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669AC811-B253-7074-D3AE-73F80CBF8E7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F5B465BE-FA3C-9B3A-6CD0-63C062E7BC1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143BC412-851F-7A87-B5A7-90B49BE2DF5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D003F18-64A7-2086-AE17-CB5C6C6A8CF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002A0234-FA1A-1494-2F86-A2923FB44AB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A1F6ED32-3860-6F5A-053E-A6EE43D6F38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728B86E5-AEAC-1F9A-D492-19A761CF178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D57BBC12-C336-3A07-505F-5BFA43879F0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C6C50406-B3C2-BE39-6D92-B57BCC1D5D8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1166166A-AFED-6FC6-4985-388F5A8D2DA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5D2561CA-09AC-EDDB-9818-6469AAD8CC5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D8C1B6FE-CCBC-92BA-0115-6BE991F6400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C36024E-AA15-ACFA-0D3E-4C1FFF7A219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9B212E4E-BB5C-4077-EB0B-F8E11851D38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1B652E2-426D-258E-BA87-4B4A0071F4C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80F0B995-69CA-BFCD-81EA-39345A4712A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1692990B-8478-A2D0-F47A-F859A54E13C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4E751BF-0592-2267-59DE-5B8728CB3C00}"/>
              </a:ext>
            </a:extLst>
          </p:cNvPr>
          <p:cNvGrpSpPr/>
          <p:nvPr/>
        </p:nvGrpSpPr>
        <p:grpSpPr>
          <a:xfrm>
            <a:off x="249009" y="1781146"/>
            <a:ext cx="11339838" cy="4841840"/>
            <a:chOff x="214116" y="1584121"/>
            <a:chExt cx="11339838" cy="4841840"/>
          </a:xfrm>
        </p:grpSpPr>
        <p:pic>
          <p:nvPicPr>
            <p:cNvPr id="2" name="그림 1" descr="텍스트, 포스트잇 노트, 폰트, 스크린샷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BB59C5A-60DE-26D9-B2C1-DB551819D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260" y="1584121"/>
              <a:ext cx="10985694" cy="3295708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457E82C-4396-729D-25FD-822D8BFE13D1}"/>
                </a:ext>
              </a:extLst>
            </p:cNvPr>
            <p:cNvSpPr txBox="1"/>
            <p:nvPr/>
          </p:nvSpPr>
          <p:spPr>
            <a:xfrm>
              <a:off x="214116" y="6179740"/>
              <a:ext cx="23727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https://github.com/JaidedAI/EasyOCR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365DCDE-74C6-A92D-A034-36B69D685306}"/>
              </a:ext>
            </a:extLst>
          </p:cNvPr>
          <p:cNvSpPr/>
          <p:nvPr/>
        </p:nvSpPr>
        <p:spPr>
          <a:xfrm>
            <a:off x="3188208" y="2602992"/>
            <a:ext cx="1761743" cy="82600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C722FC9-2641-1F7B-3636-9FE5567E76FD}"/>
              </a:ext>
            </a:extLst>
          </p:cNvPr>
          <p:cNvSpPr/>
          <p:nvPr/>
        </p:nvSpPr>
        <p:spPr>
          <a:xfrm>
            <a:off x="6260592" y="2602992"/>
            <a:ext cx="1761743" cy="82600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96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81ADD-781F-810E-E16F-E1A7BB1EC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259B8BE-CB62-1AAC-78F3-0BF494C8D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66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87685B-E926-8F06-E3A5-55C957BF7A6B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CRAFT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8E5E36E-A264-06DC-EA0E-5B2CFAFE270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ECE0256-2839-1266-E547-50AE59A482D1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4748CF3-3A0D-F253-58E2-9705DA28FCB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744C8CEF-1247-5451-6E4E-0388083E200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FCB42771-BA66-5F8A-32C3-F64DA26801E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D0E46428-AD1E-716A-7235-860FB040EB5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B35641B9-C0F1-67B5-4E62-59D18BD9F5C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6B0875CD-9722-B546-A769-977288E0001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A0AE9F3B-90E7-1E1D-7409-27BD1E37C39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EF9BD03D-A7C2-81D0-02E6-E4D85C41FCF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8D6C4996-87DB-D3D4-07F0-038D460CD04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BC0E2D04-E66C-982C-3A96-7286FCE9AC4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E19CA8B-EBD7-7751-412B-F6776299DD8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62FFD22-A61E-E68D-653D-AAD1F232CFC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BDF28896-8EF3-BC37-CFA0-B78D15E8D16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0B3C385-5365-4152-C62A-33B354C3BA2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E15BBE29-C1EE-153E-7311-92A0AC0D991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55D07743-43B9-E8CA-F63E-FCE607253C5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74CED142-3B2E-5112-3D1C-DD9C4F528E3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5BFC509-990F-B308-CA3C-C2962A3BD86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DACD43C2-FC37-08EF-6A30-267D9D7A257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F733BEE-A8C4-6B3C-96EA-450CDC9A7CD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3019B17-F6EA-86EC-4789-B5965FD87D5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72E83216-D6E6-B4B6-E0CD-6E5F45DF729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7444BAA-CCC7-B663-34EA-E3AD9680B29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2AFD702-7557-71C7-4E29-7D8F0AF15A8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493EDAF8-E29B-D1AA-74DD-C16522D9148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A588564B-3D24-0B22-3B21-4C3FD9B4D84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5AD06959-5DEF-A05D-CBF3-C1AE7F6C7E5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EF41E96-E89C-1667-0862-CA8EBDE5BD2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C4D2A4FA-DCE8-1F80-E42E-5EE17A0350E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792F3FE-A70B-1D27-E95E-DAF94B24C89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32844870-3905-3E79-C56A-AC4EF9AB954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9AB0DE8-8C67-EF2F-EED1-D0F24D8996D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FA124976-D48C-A797-9BE6-1E28DFF64B2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B6A13E49-5022-B361-EF7B-B9560C876FF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E12ECAB2-25D1-C905-F3D3-7D9305B2D45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0C1597B3-8A8C-ED3F-91F7-5DC1B855AF2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3DE6E5B5-841B-DD69-49FF-C2099C77817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BE2C8B83-8954-763C-8B3B-77A6448D5C2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D9F6AD6-4E10-BEAC-6E27-658B9E2A1A3A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2DB1E7FB-501B-5521-FB3B-5BC8E66E93A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08EFFEE4-9E23-3E74-45C5-FF5B23B8AB5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62956A31-93E5-CB07-F6A4-D73A15F7963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6BF9781D-7866-29BE-02D8-BE8A2621BB7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4995F0BC-29DF-C0F7-F87C-EB18AE03EDA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969D39FE-F7BE-99A4-B8CD-646C014E01F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76596790-3E47-A954-E9D8-8F970A11AA5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C0FECDED-77A3-426B-4348-B3DE84CD6B4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2F561280-A4E5-D749-D4DB-F210CDD1F79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A1B7209-D2C7-B5A1-DF63-A35883B9F5A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625943CF-905E-46CF-30DC-5A8E0737A1A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904B97E6-9F9B-B477-49CE-E148D621C2D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412D4CBB-B623-E5FA-BA27-3F362697C10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616C7395-F0ED-FF23-BB47-0C6E4609BAC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9BD0360D-FA00-E6B9-9CB9-9414E0A52BD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D12AB7DE-61EA-5CD1-C134-5E817967D7F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6E0002D3-FBCA-DCC2-833C-713A1000864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28C099B0-9F9D-034C-10B0-F202BAE1137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EBF8481-AEA6-CAEF-7D9F-CB8B2F93636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85FA20E-8167-F4CD-4B42-2526C019BF5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4114E5D0-4467-9626-9BE4-0CBF4074064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FB7443B9-2A04-D48E-DAF9-2A995F49F64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628476F0-5223-4952-501D-9C7C7C67B98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4DCDF05D-C1CB-6F5D-D368-052B0B87E7F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5981272C-E262-F4C9-0881-26F4227F200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86320A46-FF0B-5833-7B65-17AD54DA112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D90B12EC-F629-F13A-3074-91B7A3CE668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503AD394-73EF-D859-3E71-079C2EDC8BA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815A56EC-8C0F-3FEA-7F0F-508BC8393A5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2508A6E4-5FF6-1C37-F734-3E635251C17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9AE6F571-2569-CE5F-EAD3-209A56D09E0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DAD061C-57D7-A134-A79F-006994D7E4C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3010F95B-BB7B-806E-0E42-0630AC582EA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6135702E-58D5-9FE9-42F6-744717493B8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7C53673F-ABAB-DB88-0A2B-9347096C889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1751A9F7-87C2-22E3-9D96-74830E06CC0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7BEC589B-EAFA-7439-D5CB-97DA3A6E019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112B63E3-ED23-113E-F152-F698D2798BC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76907C-7DC8-927A-FBED-9A9C8C265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34" y="2291859"/>
            <a:ext cx="10481308" cy="364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82B49B-1D5A-238A-5785-4EF7B079C565}"/>
              </a:ext>
            </a:extLst>
          </p:cNvPr>
          <p:cNvSpPr txBox="1"/>
          <p:nvPr/>
        </p:nvSpPr>
        <p:spPr>
          <a:xfrm>
            <a:off x="324143" y="1223196"/>
            <a:ext cx="553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Character Region Awareness for Text Detection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08DE22A-C2F1-7A7D-8D20-151E3C82328F}"/>
              </a:ext>
            </a:extLst>
          </p:cNvPr>
          <p:cNvSpPr txBox="1"/>
          <p:nvPr/>
        </p:nvSpPr>
        <p:spPr>
          <a:xfrm>
            <a:off x="8309165" y="2135831"/>
            <a:ext cx="2553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문자 영역 점수 </a:t>
            </a:r>
            <a:r>
              <a:rPr lang="en-US" altLang="ko-KR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(Region Score)</a:t>
            </a:r>
            <a:endParaRPr lang="ko-KR" altLang="en-US" sz="1400" dirty="0">
              <a:highlight>
                <a:srgbClr val="FFFF00"/>
              </a:highligh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E831FE0-C72C-3A11-7164-7D6379F0C6CD}"/>
              </a:ext>
            </a:extLst>
          </p:cNvPr>
          <p:cNvSpPr txBox="1"/>
          <p:nvPr/>
        </p:nvSpPr>
        <p:spPr>
          <a:xfrm>
            <a:off x="8279935" y="5092262"/>
            <a:ext cx="2816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문자 연결성 점수</a:t>
            </a:r>
            <a:r>
              <a:rPr lang="en-US" altLang="ko-KR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 (Affinity</a:t>
            </a:r>
            <a:r>
              <a:rPr lang="ko-KR" altLang="en-US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Score)</a:t>
            </a:r>
            <a:endParaRPr lang="ko-KR" altLang="en-US" sz="1400" dirty="0">
              <a:highlight>
                <a:srgbClr val="FFFF00"/>
              </a:highligh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7" name="Picture 2">
            <a:extLst>
              <a:ext uri="{FF2B5EF4-FFF2-40B4-BE49-F238E27FC236}">
                <a16:creationId xmlns:a16="http://schemas.microsoft.com/office/drawing/2014/main" id="{28EB478A-EF0E-C625-27CC-8CB597EE98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5" t="5721" r="75641" b="21606"/>
          <a:stretch>
            <a:fillRect/>
          </a:stretch>
        </p:blipFill>
        <p:spPr bwMode="auto">
          <a:xfrm>
            <a:off x="1495005" y="2493944"/>
            <a:ext cx="1904822" cy="264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930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64F89-637F-D41E-05EC-D136AB757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E206A6A-70CD-43A6-CCA2-21449E7F4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67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A7D344-7528-95BF-A89D-CC4F12C7B978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CRAFT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7D5EA75-B6DE-D777-CE73-D55FD59392C7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1E0D974-AB60-66F8-309A-C7760037DD1E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6816A5F-1529-FB0D-ED5D-6C43CBAC22F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D277548-BD3C-1788-2C4B-050AA8ACF2B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CC176CF0-063B-7271-DA24-F577F4827B0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84BCC4B5-2E87-35CB-3750-79C2BC3F493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51C32E2F-FA85-6B2D-E85F-E9437A0447D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FF21553-8784-B1E0-9CC5-B108B3D3FFE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4EFB0EF-79D2-3FAA-B738-471D031690A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3A1AD588-8B1C-A03C-AA4B-84273AF356C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4CD63E43-ECAD-AA20-E36C-0A34619B301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71EB6D3D-0D5C-6A69-035A-B885B59F45C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A902CC1-8CDC-D1E7-050F-1C75AF83A51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6B34771-9C4F-95C9-EE57-9A3E5876EE4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D3967542-DAC1-E964-709C-414EFE4F5C0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628105FC-ABB1-C2D4-EC88-E6C2F102BF3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9B08EA50-B05E-5C96-1D9A-0DB103FACB0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DEF442E6-4A02-92E3-F430-0A7DED2BDA3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A617ED7-FC8E-8062-7E47-C7A835145EE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5A864E6-1C1B-4315-FFF0-FAFDB542E91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1CA121A8-A7FF-E0FD-9BFD-92AD96E9463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6057CEF-2B80-4CBF-356B-4B13F4E0A91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E8379A8F-7A21-3523-8E29-9E9EB98893C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482EAB2C-7745-98D2-FBF3-94BC76A4446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7075D87-E8A9-0377-9827-25CACC6ED45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117830C-FFAC-C6E9-8487-B0A4DAACBB2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B6B1F2F-DB9E-CB75-B154-F73754D28E2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AD7E7AF4-3926-C8A6-1275-7C16B878E9C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27885AC4-A143-7C3E-1D2F-3E669E4615E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A8D58BB-2BAA-AA57-A74A-890F3FA81E8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8ABF3BCD-4E0E-5A10-D5FC-9DA5F878A65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81FBD5D-3591-6B8D-5816-1A122BBF26B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44B018C2-A932-404B-7C8C-45DC6ABDF74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3B394931-DF78-F375-52AA-162B883724F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8A6B6D0-5D81-9492-5BE5-494133B1678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DB37B3AB-C86E-822D-0739-1FB50218563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522C244D-7C53-8349-D697-8C459ABB0FA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0F226F22-1FB0-6D70-595F-33A95C72F9D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F706E671-F3F6-A925-70AF-C0736AE3D0D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DF4648F-A593-931A-D9A0-F5C3E824E23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A18CE542-FAF3-40E0-9329-0CA79EDDB6D1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7FE8889A-4320-A862-BF92-E5F3174987A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DB53539-991B-BA4C-6907-7D6FC634DE2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416168BF-6CC1-BC1A-B421-6D5915BC70F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DBE8F90D-5596-9BE1-395A-295CFA9B178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148CC4B-7B99-B6FB-051A-5B749DA38DC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B95BA70B-A399-6393-DCBF-DC9FA898671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571F711E-36D8-0BC5-B0B6-83B8DB335C9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E2CAB8E-47FE-620D-3C72-AE766E0AD4D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C6ACA3A0-6424-8C44-C8D7-4DEF7AFA458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F048F71A-F600-66E6-466E-BF31785ABCF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948A93E0-7790-643B-C98D-67A56AB3C80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3C5967FC-5898-4485-7275-810B037710B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142550B1-BA35-E2E6-4A13-DF1BDC2D5D5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650347F0-DA98-3060-B4F5-FD468FD215B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C513BE20-4D94-381A-3CD9-71F52858FF8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5F5F7FE9-E899-D4D6-3F84-E6D02755276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435798E0-C4A5-5260-BD2E-4B54978DD55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FF6A448C-B354-4C44-FAC4-19119DDFB7E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5FFCC27D-E951-6B56-0BE7-D20005D79CB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3DB2DEA8-D737-81B4-9970-6B4A8AAA2E3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8A1985A4-2F1D-21C9-D695-9CE7120F406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4F73761-70D6-9C29-1A17-778DA48448B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E6A2683A-175A-9514-5271-958E70A6F01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589B8E7A-944C-90BF-841F-15CA1D6964F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9DB94496-73E1-B348-13A7-A9A8BED1121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0ADD17B9-F5D9-7F7A-2AB7-FDB8471E0D3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85F3F965-CFFA-4933-5AA9-4C12D6DE8C4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FBD6944-2A54-DA94-4DB9-ACAEE8A7B09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A8DDB439-6F09-5BC1-FD4B-0FD3C86F891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E015459D-E815-9A69-A09A-1E292660208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A644E759-2A40-E62A-0CD9-A8DD1A62469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C68A789-767E-B475-1D4C-33885237BAF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482C6493-ABED-B833-9ADA-38715EB8D5D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B069370-E6DE-1EBC-0E10-C2C68D93E65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81349C0E-CD32-0A81-31ED-F3790659303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C34AB77D-35C6-C91E-66DF-EA55490C539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A3AA05CA-CE9C-A10D-8399-A28216810D6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F7BF2B98-C22B-4C71-EBE3-CB4000BA806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1F8CD2-417A-994D-6DCB-238E3017E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34" y="2291859"/>
            <a:ext cx="10481308" cy="364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C125B4-8689-C03E-907C-F7B76F57140F}"/>
              </a:ext>
            </a:extLst>
          </p:cNvPr>
          <p:cNvSpPr txBox="1"/>
          <p:nvPr/>
        </p:nvSpPr>
        <p:spPr>
          <a:xfrm>
            <a:off x="324143" y="1223196"/>
            <a:ext cx="553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Character Region Awareness for Text Detection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99C6648-567B-2C66-CBAC-74FACCF40E77}"/>
              </a:ext>
            </a:extLst>
          </p:cNvPr>
          <p:cNvSpPr txBox="1"/>
          <p:nvPr/>
        </p:nvSpPr>
        <p:spPr>
          <a:xfrm>
            <a:off x="8309165" y="2135831"/>
            <a:ext cx="2553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문자 영역 점수 </a:t>
            </a:r>
            <a:r>
              <a:rPr lang="en-US" altLang="ko-KR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(Region Score)</a:t>
            </a:r>
            <a:endParaRPr lang="ko-KR" altLang="en-US" sz="1400" dirty="0">
              <a:highlight>
                <a:srgbClr val="FFFF00"/>
              </a:highligh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807D8F-953A-3CD6-9216-9B99A3F397A0}"/>
              </a:ext>
            </a:extLst>
          </p:cNvPr>
          <p:cNvSpPr txBox="1"/>
          <p:nvPr/>
        </p:nvSpPr>
        <p:spPr>
          <a:xfrm>
            <a:off x="8279935" y="5092262"/>
            <a:ext cx="2816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문자 연결성 점수</a:t>
            </a:r>
            <a:r>
              <a:rPr lang="en-US" altLang="ko-KR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 (Affinity</a:t>
            </a:r>
            <a:r>
              <a:rPr lang="ko-KR" altLang="en-US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Score)</a:t>
            </a:r>
            <a:endParaRPr lang="ko-KR" altLang="en-US" sz="1400" dirty="0">
              <a:highlight>
                <a:srgbClr val="FFFF00"/>
              </a:highligh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A4A47E-3359-0B7E-8696-23EB6AECE8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3AF4FE29-2445-49EE-5B57-C792C217AD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5" t="5721" r="75641" b="21606"/>
          <a:stretch>
            <a:fillRect/>
          </a:stretch>
        </p:blipFill>
        <p:spPr bwMode="auto">
          <a:xfrm>
            <a:off x="4294209" y="779406"/>
            <a:ext cx="3813448" cy="529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875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24E2F-104C-9B9F-C9E6-DC20898AF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4F8A68A-7D56-8B8C-70BE-FE31A5E1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68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6D7453-385B-2A71-E81D-B911DEBF073B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CRAFT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6616F67-80BE-4F76-F55A-665DCC4D781A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5CEBB57-669E-F20A-68BC-DCC1061F8B9E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273F15B-FF4B-1D28-7E7D-F0F50FF39829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FD04E56E-C296-B1FA-CBED-3AF97C61BED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9CC80D8F-2296-A6F4-6856-B837C4369A5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E77F4F8A-34D8-EAB1-BFAF-409BC50BAD9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4DB97FA6-94AA-2E96-7FB2-189A43252F3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3915B17-BC40-87DB-FEA9-AB209931A10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2075DD4-0877-41C5-6FFD-C6CDBE1E8A9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033F8456-D945-2C54-9A78-DF3876856C7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639832F8-E7E9-0181-CFA4-B20C4701D89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3342D443-7B77-6BF2-244A-E18AAC1C1C3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296BB59-3942-F23B-D4B6-28DE4F9620F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3E642E5-CA18-2E5A-56EB-645BEE89C7F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C8538CE5-92F4-26BB-77AC-4D3D011A6ED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E8A395F1-E1E1-086A-39FB-01C8D0A70CE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3AF627D7-73D9-B589-A14B-AF270FAD3EF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5ABBACD8-DE8D-EAE8-7F98-1CE2DD5A9C7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EEBBED45-40BD-D0C9-EDFB-837633E8EC6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6F02D60-1254-A3BD-FED9-004C4B967D7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14E68B16-D220-F470-A61F-3B6B6F00AA6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719164E-F062-98F8-A30B-C70B77339531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B1EAB90-0842-B506-F396-B04DA98F16F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8EDF8C46-84AC-D47D-B843-32DACC377CE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EC79E39-EA64-0630-4A05-9BA46A6EB4E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B002323-CABF-8BF9-BDEB-128A541D905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73092890-450B-3367-29D0-34C8FF4D8A6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0155C468-9D83-F48B-0C65-83FFB3114C3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591D9776-DB72-3BE8-A089-C409A456CB9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5DE7E4EC-0258-40F0-EDEA-BCDDECD3A01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56F8AE2-81BB-B3E1-B1FA-82DE3736E0C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2BFC43B-643D-EDF5-26B9-DBB31F422B2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F376C72-AD62-0E62-2EFF-E59D65EDF34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AFE7379-55CE-BEFC-5752-DA561CFB3CB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E5F89224-15A9-EE45-B5DE-AD5864ACE90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C40BF57-86EE-20C2-5ED6-50E3BC25792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58699671-AC5F-7976-7122-FBD5F370203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CA8E13F0-7C68-52A3-9FC5-7EAC55C09E3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CE068964-EF2D-36C4-6DAC-2593C27FDEB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C4D281A9-E793-07EF-79BA-33184CF2601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D6CBD9F-5E7D-4557-8DD8-9945234CA67D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5E55B2B5-26D1-5B6D-319A-F35B7C7E705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19540133-5B3B-16E7-41A9-837ED692F27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8F264C84-9F81-A2CC-558D-0C6C7B56F69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E00B8201-C886-A7DB-C938-D051D2D0C94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F80478F2-58B3-8F23-3FFC-E9EF9733757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C56C4F54-FF4B-5A40-D2DD-7983FD69B7A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FD0C7F07-7E02-D372-9BE3-A7D0657EA3E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7C8A4136-828D-D84E-F022-F05C2423DE9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F4B1DA46-D268-ECCA-F02C-7D841FA22E9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08725FE0-53E3-7A2A-D09B-543BA630CDE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8A03E71D-BCFF-7321-4174-920321A05E7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754E2B3B-CCEA-2E02-7EB1-B9CF1672F8D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21D15719-2BA9-DFF9-B2AB-1AE1ADD2C52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6263C4DD-4B24-6F56-0661-A6F179B23CF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6123C251-0A99-1D00-5C93-B59179615E5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359909C-C813-CE61-4DB4-F0AFAF879FA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B58C61D-F6E9-08D2-21C2-5B5BD02B69F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5A665CA5-7510-4C7F-FEEF-1027651DA2C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5546D3E0-460B-77B3-7EA8-71CED2E69D5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B4BD119-8581-2C68-9327-C953D24D5FF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003EF115-ADAA-30D4-5E21-23B17F7EAB5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B2E8FD2E-5F1A-8840-81F3-DA5AA290008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951EAA91-36A3-DEC1-D853-25FF2217E4A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3DF36586-53E6-8A61-8824-CBAC20ADD6F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C54086D0-65CA-C5F9-45E4-4A3C7147CE3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E85FEF64-A953-9ADE-D456-1A39917412C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A397F4D9-857D-67EE-B3D7-872CA1DA2BA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3E23A354-21F2-1411-6E63-A200FB6DEA7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86B425B0-8310-7962-D91D-7BED1485713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9246A78-A438-0AC6-1707-26B2B46A3AA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256B3B25-F477-9438-84DC-02D7546369D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7DEBB22-F7AE-BAF0-375B-35120D45CC1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256F311D-18B9-D0D0-A6E7-AD02E882E6E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6068B59F-87FC-E867-B5EA-1BB40342B39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CCF82363-F189-AFD2-0BA1-9FD28CCA948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D7BCB1F7-5606-56BF-D43D-CC0B6F6E768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3B5D3357-721D-CD01-887F-ECE5A5C05FC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E558078A-A0CD-B466-A306-52CD63E452D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2AC472-FB59-9C46-3F5C-42058FD2C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34" y="2291859"/>
            <a:ext cx="10481308" cy="364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EB688C-646B-CB84-FA10-0B927EE4DABE}"/>
              </a:ext>
            </a:extLst>
          </p:cNvPr>
          <p:cNvSpPr txBox="1"/>
          <p:nvPr/>
        </p:nvSpPr>
        <p:spPr>
          <a:xfrm>
            <a:off x="324143" y="1223196"/>
            <a:ext cx="553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Character Region Awareness for Text Detection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CBE4D51-0272-3B84-6FBB-A90F1007D6B5}"/>
              </a:ext>
            </a:extLst>
          </p:cNvPr>
          <p:cNvSpPr txBox="1"/>
          <p:nvPr/>
        </p:nvSpPr>
        <p:spPr>
          <a:xfrm>
            <a:off x="8309165" y="2135831"/>
            <a:ext cx="2553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문자 영역 점수 </a:t>
            </a:r>
            <a:r>
              <a:rPr lang="en-US" altLang="ko-KR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(Region Score)</a:t>
            </a:r>
            <a:endParaRPr lang="ko-KR" altLang="en-US" sz="1400" dirty="0">
              <a:highlight>
                <a:srgbClr val="FFFF00"/>
              </a:highligh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A9FB1B-E2BE-6838-C2DE-F1EEC5F643FE}"/>
              </a:ext>
            </a:extLst>
          </p:cNvPr>
          <p:cNvSpPr txBox="1"/>
          <p:nvPr/>
        </p:nvSpPr>
        <p:spPr>
          <a:xfrm>
            <a:off x="8279935" y="5092262"/>
            <a:ext cx="2816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문자 연결성 점수</a:t>
            </a:r>
            <a:r>
              <a:rPr lang="en-US" altLang="ko-KR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 (Affinity</a:t>
            </a:r>
            <a:r>
              <a:rPr lang="ko-KR" altLang="en-US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Score)</a:t>
            </a:r>
            <a:endParaRPr lang="ko-KR" altLang="en-US" sz="1400" dirty="0">
              <a:highlight>
                <a:srgbClr val="FFFF00"/>
              </a:highligh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7" name="Picture 2">
            <a:extLst>
              <a:ext uri="{FF2B5EF4-FFF2-40B4-BE49-F238E27FC236}">
                <a16:creationId xmlns:a16="http://schemas.microsoft.com/office/drawing/2014/main" id="{6D2044EF-8DFF-8ABB-6495-672E032A5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5" t="5721" r="75641" b="21606"/>
          <a:stretch>
            <a:fillRect/>
          </a:stretch>
        </p:blipFill>
        <p:spPr bwMode="auto">
          <a:xfrm>
            <a:off x="1495005" y="2493944"/>
            <a:ext cx="1904822" cy="264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980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234E9-A7EF-D501-8C33-A94CBF9C5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A2882E6-C38D-B331-13B7-8C3D96585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1C72BF6-47F3-0F9E-B06B-2CC379E8CA75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배운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CNN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을 활용해서 충분히 가능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!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180F585-E0BE-009E-181E-E35E2BE5F5EE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4983133-4E83-D559-DCEA-5FEE947FC3BE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917E15D-4227-FC79-7E14-4911E92DB03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1B1C5F36-5739-0676-EED8-BEAE946ADB0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54B1F5BA-9E12-023C-4512-670D69C6E50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F13D3F50-9C52-8F8F-2549-F275ED4E1FA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B0DA313C-C271-0ABF-2A15-FEBE6D14394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C068878-7C47-B970-66D2-75EEE8A2646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2CAB221F-7995-9854-0455-903AE039E7E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9E4F8DB-B30B-2BEB-524F-1591DF41BF9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4B1B0A1-1210-A7F2-8B83-FF152FAA889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D2B3A961-2FB4-97A3-4216-2E60D27F3A4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7D99318F-A50B-1ECC-D7AB-BD9A963244F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C9E3D9F9-EE20-06FF-47CC-DCA66B9177F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83C8577-22EE-2265-EC6E-0A574270187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1A2DD20-86EF-2B5E-C2B0-4C49B931C7A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FF32EF42-D9D2-E8BA-7930-2738F9F2619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C3C74817-E302-8C0F-71E0-87A72820404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57EC400A-D0AE-B03D-F07D-073E194FF46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BC92B6BF-C005-EBB5-AEC6-1385CAD8A51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ABD3B2D-8D89-E12E-E081-66060900C8A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164D475-FDEB-ED6A-8B5B-672489CB97D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783D3C0-16E2-F9AF-826E-B06C11FD479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81A193D3-EFFE-7512-3A1D-01288C8B377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F49D305-6FC3-63BE-45AE-6D8EB1A9514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EF03CB63-39E5-971F-EAA1-904BAA03573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D6AD2110-2D04-EA7C-9DA5-D7B4210DF6B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E0B5C0BE-D49D-BD0B-7478-D3D630A5AFC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CE1FEE5-A642-1F82-3FCF-3BF8527B7A5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ECFBF787-2552-6426-85E8-16342FA1382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F1B5DEF-CE26-25DF-A384-30E44D4BE62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C2C88DC-B386-C931-0B17-B267528A95C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0E03D58-7110-5CE3-61FC-F9F3AACADC7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35DF292F-E763-9F41-AA61-45BB216EA63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EAD3D3FE-E586-64D1-E34F-64EAA208B2B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D4ACA5DE-A433-7C2F-956B-A47C9EFF379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F443C5E5-F1FC-5A7D-010C-D24F352E222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85688E82-9475-6A4B-EE60-F351DF9EAE5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2B83FC4-64E3-652A-F493-E49089C6C09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A6F9893-DC64-FC50-F9DA-1B42837A020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A980412-7214-11C3-C611-5CF106378784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B1712A31-8E46-3A2E-AEC0-B5F9FB08D79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9C127EE2-9713-C28D-500A-8F7E22F4F07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A0237B72-4A5A-1504-4919-C43C78721BC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60C74F31-5706-9432-50E8-918584731D8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45CDC104-F168-1836-9E35-65B9F4D000E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D2AB2CE-DB78-1A34-AAE3-D25B3F41D4A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27C13202-B291-95BB-37CA-45C4A51C88E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BBFD292-053E-EDB4-7D53-C50BABCA9C2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AC6A5E4E-5F2E-C8EF-1881-393003C7216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24E7F971-608A-931B-F3D6-D33F31FF466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F548F60F-0DE3-0998-8E0A-366187ECC97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7CC862A5-DB27-4BB8-3DAF-ED08A7A37EB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E7D42F03-EDE7-4CA6-B361-566C343FFB6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981E1125-FDAC-6388-F0D4-EB721891B13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DD2F376-FE2F-2E85-44F6-B4A517C214F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1C70B071-9AED-8918-79B0-B86E648EB49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E7C02F52-FF47-592E-4FB0-EEDC4AFF591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D4318996-B763-B01F-EBC5-80328942C36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4CBC6C48-927A-AE67-0A40-9C8BF6CC38D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DAC2F5A-D2A6-05E9-8DD5-DA50974EF18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CAEFE45A-C1F5-32A5-7C34-88C31026752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7F54BFC4-1F40-3707-9744-32019E27978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AA6129FA-0BBF-FED7-E1CB-A45C11F9E3E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1C952B84-BDC8-FACF-7D79-878D6924C32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8A0E17E6-78D0-6670-9458-AB090EA8128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76B04CF7-CF6F-EEF7-918E-F60BEA6DB58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F29A5EC8-2001-CC8A-AA57-B8776DDDF9B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00FC4409-8735-C4FE-065C-6A3612EDB77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F367679F-B10E-1635-07B4-1A75F80A38F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1C7176A0-7978-4DCE-30ED-99CAA43CC52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811700AA-55B2-2575-0A52-E3D5E119C6B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C61184A-F4A4-71AB-605B-88A262DDD69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B8D80421-4928-C296-8D15-7A660C9EE8B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2F1A61C4-4442-A334-AA27-DAFB3F1ACB5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365ED9D-EA3C-A057-0D12-21310D4E8B6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13FFB0AF-7304-8B3F-6553-F8CB7BFA8EE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A057D595-E5F8-A077-484D-AE8CAD8C96C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9E516FBD-D215-4664-F7EA-7E2D69C6873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F4292DB-8B9B-3EC6-A959-56F5770C6110}"/>
              </a:ext>
            </a:extLst>
          </p:cNvPr>
          <p:cNvGrpSpPr/>
          <p:nvPr/>
        </p:nvGrpSpPr>
        <p:grpSpPr>
          <a:xfrm>
            <a:off x="1014212" y="1873986"/>
            <a:ext cx="10580084" cy="4102485"/>
            <a:chOff x="1251817" y="1903346"/>
            <a:chExt cx="9688365" cy="3756719"/>
          </a:xfrm>
        </p:grpSpPr>
        <p:pic>
          <p:nvPicPr>
            <p:cNvPr id="41" name="그림 40" descr="텍스트, 라인, 도표, 스크린샷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EDA7A3A-4380-7E0A-12CD-1BEC971BE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1817" y="1903346"/>
              <a:ext cx="9688365" cy="3510503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23D1D53-925A-365B-626E-1104886E745E}"/>
                </a:ext>
              </a:extLst>
            </p:cNvPr>
            <p:cNvSpPr txBox="1"/>
            <p:nvPr/>
          </p:nvSpPr>
          <p:spPr>
            <a:xfrm>
              <a:off x="1251817" y="5413844"/>
              <a:ext cx="595868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https://healthyinsight.co.kr/%EC%9D%B4%EB%AF%B8%EC%A7%80-%EB%B6%84%EB%A5%98-cnn/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19366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64303-2F65-6D14-9CA9-B91194067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B899CC7-C418-0C76-5264-5DF8EA44D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69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51C6EBD-6E39-E04F-E759-32F356DC0C1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07D92A2-9FB2-6754-A92B-CD9069351457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D7607A0-6DE2-14C7-125C-A60F3A8C5EF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3ED9027-72BF-731A-77F6-C4E75B31691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9674A5DD-0C96-D0D8-7CB4-C78D7E370F9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960D0C39-510B-85F5-6779-13ADA39A07B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0332C58-E11A-4F73-CE91-43FDC1859E9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867C8A62-0B97-C875-A754-CA6F734AF4C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93BF2559-34B2-FE42-F7E0-794CF96591D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E82996AE-CEAA-5B14-6A64-AD9C67ED807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1F2717FE-C8B7-D3E5-4D8E-7E3E2D53721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FC28745F-B0E5-824F-3E03-BC6BAF3AE73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163E56F1-46C4-0F15-5A31-1CCFCB135B9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0C3116CC-4A0B-99C9-FD49-90934EE38C6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377F1C81-AA5E-9C5A-317D-DAE5151020F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74C13780-5138-2896-62A4-0E6C8922EAA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162160B5-F7C6-588C-895E-21157ED7C11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32B8CCC8-0FE3-331C-3F2B-F795498BE70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9F9C361-36DF-4297-613C-15A34A573EF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4F106075-B098-666E-FA60-A5B190B93AF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673329E0-AFED-B777-A2A0-8435C23015B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6AC9100-4A8A-D9CD-5A05-DDDA3151F79E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C7932D5-6004-9095-85E5-ADA6E2952EE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A945F32-CDA1-5F69-D708-1BF662E3F11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0D6C79F6-F63C-EC2C-3570-1DF74EB92CD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C62D6959-F387-E49B-BDE3-81B3B08E629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E2B83A88-B203-B6A1-3207-2DBE77DC8D2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566F16B6-7919-853C-F063-7CEBE053026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404DC690-023A-6143-019E-5E80F92A544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1A87C153-BD50-3B5C-BEAA-9307B3DF4A6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B5DC7C4-262C-D5EA-E797-540959BEAD4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7B71BE9-3152-AB9E-F242-5DA01AC1A4B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91919F05-6FA9-4796-892F-D39DAF89EC2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9CF59332-4F48-F3E8-0AA2-9B0A93C36E5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7737A947-C8A2-E883-CBAC-97DCACD21B0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53368CDC-F787-2606-C896-84835ABD7AB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D6D896A3-E002-498E-F12B-D270FE0DB23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33A289B4-A8AE-B3D9-1217-8D24EC0FB07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0528621-7534-2A89-ACCB-66DCE7A03B9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81831CD4-D579-0D50-729D-460E210DD88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2F2F085-4354-62BB-F300-91ECE40FCC2F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669A9ACF-D9CC-301C-E55F-4F782D58A359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F22F130-339C-2B2E-2543-A9DCBE57436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F32D368D-0AEF-DFBD-BA7B-1C7F0007E73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2EDD2BAB-3D80-9948-279B-39DB27DB230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13D5BC9-F9CB-39AD-6FF9-0E1A108AE14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A5841A99-DEB3-9A2B-D915-5750EFB4056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A308C2AF-9BBD-45DA-401E-B8BEFD54BBC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91FBB7CA-91FF-CEE8-D8B2-F7B2C7F88A7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51DB8AF5-888B-EC5C-EC25-800801CF27D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36D1D2DB-D9A5-7350-2D0E-6EB433D712C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B3D550E5-0591-63EA-D480-B4C2150F4EF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9C17EA9F-DFC5-2731-4315-4A2C27F5777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8BE12EE4-0F13-F016-C1B1-D151350FDD1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7D6ADDF8-BD78-D592-AB54-E3DBB2D2CC0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E9E86AE5-C9A2-A400-0B63-97DDFA6D64C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BEA4615A-798E-4E18-2E91-457376F6CDE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E7F3369A-0770-B67D-F5CB-F8F0E24EA53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DADE9F6B-1BDB-B098-5EE8-47BF9AE81FA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742F5322-6517-0ECE-6B68-4DA0B92017D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A7F1BF4C-8457-D965-51E3-7240DE910E2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9C9B25AC-EC71-23FF-8F7A-71D2F3298CD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2C24A266-4C75-4E6B-6B2F-FC6DBFF2CA0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D44DE29F-7AEA-9A2A-BD0B-02F355EE48F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6583AC31-7ED1-3B3C-F0F0-E5EE801130D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B684B3B8-5A4D-4AEE-3C8E-1ABB7520200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BB78E6A2-A40C-9B92-D1A5-6F6E0B9CEEC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02EF88A0-36BE-26D5-4C56-A0ADB02218B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73839144-7B73-2AAB-05DE-79E99B73FFC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CA49845E-822D-1228-A658-28EA772ECAD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CE709D35-D1D9-B1CB-967B-31DBAB3CF57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409D9441-1B94-383E-A296-2240FFF9DA5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7BC94D2-2CF8-C5CC-489C-C0A4E982C1B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EE7F3028-12E5-44F1-3672-03B2160C61D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8DF48B1D-A429-798A-16DB-78F8B85F6EC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DC7377C-55BE-D186-EAF1-4666528267F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9FB1B04-1558-4D1C-7B3F-EFCA256FAC5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B1778F74-1F35-2E2B-955A-BEBECB46639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D5AA7966-BA1B-0FBD-75CA-7786F113C61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F676C568-D4C4-16DD-E6C9-1DDD608C8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368" y="1801347"/>
            <a:ext cx="9951263" cy="434618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4051B3B-F382-0A04-1900-507E4D2213CB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CRAFT – Weakly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Supervised Learning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9E507C6-9AAB-B8D6-56A0-D4E6DB913966}"/>
              </a:ext>
            </a:extLst>
          </p:cNvPr>
          <p:cNvSpPr txBox="1"/>
          <p:nvPr/>
        </p:nvSpPr>
        <p:spPr>
          <a:xfrm>
            <a:off x="324143" y="1223196"/>
            <a:ext cx="553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Character Region Awareness for Text Detection</a:t>
            </a:r>
          </a:p>
        </p:txBody>
      </p:sp>
    </p:spTree>
    <p:extLst>
      <p:ext uri="{BB962C8B-B14F-4D97-AF65-F5344CB8AC3E}">
        <p14:creationId xmlns:p14="http://schemas.microsoft.com/office/powerpoint/2010/main" val="27272418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0B2D3-BE4B-0DF0-4769-E3883DABE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6ED5574-57F4-555A-D789-6D18C8F47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70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7A5C90C-35D9-995C-053A-832329AEECC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238F8B5-A7BD-0E7F-1C21-3092094DC8CF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CE9C029-1912-4AFD-BD3F-90F32C980199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7395B301-7DB4-1174-84EB-C03E3760D6D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23B5B0E9-ED35-AB9B-AF64-00E52DC3CAD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64017998-E8BF-6930-45B0-F5B8783DAB3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DB9C7484-BCE2-33DB-23DB-4F796C86289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21ED476-2C0A-1ADA-48AC-34964688876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3047ADEB-BA75-4D1C-69B9-77858A4EAF0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C0DD39D-C408-5193-7A17-56C31FA8C60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03CD4AA1-AA26-6404-9F18-EE8143877D4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4D1B0CAE-C671-BEC5-9E10-75C6C872A62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535F52F-39BF-8498-E4F1-CBCDEB557C5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9A1A21D-4FC1-BB16-0255-3E879CF568E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B43AD764-4348-4ABB-B935-DBD258C9D16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0571E079-C6E3-43FC-5536-4EDE8ACE9AB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9FDEE915-6805-6A8B-2525-6F13A5A1E1C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3E2977CA-AF15-D35B-160F-3A813801753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541AB11B-F332-6DAE-05C2-503642360CF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1DFE735-0549-6F0E-6457-35D35D06EAD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548B8F0-E7CC-1AFB-64BA-5E019DB69D7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90B64FC-C2FC-29F7-0582-B0B037674AD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99E27A2-0AD1-861C-9472-0150D56BFC5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1C56819A-AB9D-77A8-43C3-3721DA832EB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DC3E7DFC-6ACC-1FC0-DEBD-7F6D491831D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0455D40-C738-D80D-8C23-253CFD27652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0F9CA92B-09C1-E1EB-EB55-2FCBB8BB0AD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0B7C1165-9579-F026-62A0-72D19D7049D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C859F7DE-11EE-1858-781D-50ABAB4B80F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517BD89-9638-7CA8-81F5-BD383101432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C6AE59EF-D509-7E1C-24C0-9C6A12685EB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02525D2-2956-1B31-0D7B-F0DBA316C9B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C522EBF7-1989-924B-74B5-0BFC6589B36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6E53A8C8-6111-7939-2212-1E1B01F75DE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2C19D456-65F9-7F75-890A-ECDB969E546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FFF97B57-49BA-08C0-753F-108F6FBEA7A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D01FFE93-8137-302D-C334-E19C3FC2576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2341C34B-B82F-9766-02FF-9E65519CC1D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434FD6B-662E-6744-5D3F-B71C753F2AF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F319864E-74AF-B6BC-6259-1C5D59D7D65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299C31C-CD6A-EE32-5366-E6A287A8BA8E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B0B4761-796E-7A93-2C45-3B2CAFCCEC0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69D70B82-E386-4E93-64B8-680151E18CC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B01738E-9242-33C5-EAB6-D18447BD999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63CA6952-BC50-3394-048A-FAF2CC7ABDE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49B487EF-4172-D666-C5C4-1535A065A55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857F0E6B-DF6E-8D20-B88B-ECBB0FACE97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FE4F2093-A81A-4438-34D9-575B5533F41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86819F7D-E5B7-90DB-7CCC-80B05E107B7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D3FB920-180D-CECC-6880-84B4DA78625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9930122-0228-6059-9EEE-62B095C500E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1B504787-B881-D977-149A-310FDFBB43F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E941EDC5-695D-4AB8-8907-1D357D8F68B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A84EF25D-73F6-BB5C-7893-6B618275C12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F1274DD2-8A33-4F22-1DEF-B7663264AFA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4F81B0A-5F84-01DE-F769-744990E64D9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C72A6AE6-05CE-CBCC-B74D-2CEF855A175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977FEBD5-18E2-9DF9-D8E1-338BA84FED8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68B919E-28BB-3187-9340-B053B8D4B9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46E038CF-AAB4-D916-C301-24635EEA404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D86C3846-AA84-A992-D37A-058033DFB27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72AD26B-5740-E0F0-1514-B5AE9B53876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7A80229F-B762-9A65-0C9C-A8E4656582C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F0A8B3E9-1A70-2A79-2C5A-687569AB2C2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E6090935-C78A-A05F-4351-0F63D15CFF3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41BFBF73-670A-D5F1-B448-67A26B68EE3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DE3EF342-69BF-E42A-0DD9-CAFE17E2FC1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C0802C4A-E2D8-7545-9FCC-6329088B959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2F2015FD-CF5F-B8E2-EA9F-AF4242E5AEE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105FAB7D-E825-0A9E-45C3-85EC365B027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CB0F60E8-F89B-D49E-4339-2CAD9C1496D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1945DA58-7FFF-C26E-FE04-74F3C86D780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C55C4CA1-3DCD-3D82-626B-AE29A24C177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1EF2266A-7788-AE37-5777-80D03AC17A2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AAB105E-4B7B-C8FB-1623-2F8EE5A0706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63470AEA-D3F2-839B-AB0B-2E80C333DCC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8FD40B00-7A75-418D-2439-B6F4269C199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63059A47-099C-CCB7-166D-254682DD19B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EE98CA29-DD8C-1FD2-FA91-8C4675638FF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F593659B-F16E-142E-B97F-41F5B5201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0763" y="1801347"/>
            <a:ext cx="9950473" cy="434618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FB1C5C3-6F96-7AB6-9146-86EB5C782751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CRAFT – Weakly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Supervised Learning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A813A0A-CAEC-0D69-CB1F-096D6D14CF3E}"/>
              </a:ext>
            </a:extLst>
          </p:cNvPr>
          <p:cNvSpPr txBox="1"/>
          <p:nvPr/>
        </p:nvSpPr>
        <p:spPr>
          <a:xfrm>
            <a:off x="324143" y="1223196"/>
            <a:ext cx="553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Character Region Awareness for Text Detection</a:t>
            </a:r>
          </a:p>
        </p:txBody>
      </p:sp>
    </p:spTree>
    <p:extLst>
      <p:ext uri="{BB962C8B-B14F-4D97-AF65-F5344CB8AC3E}">
        <p14:creationId xmlns:p14="http://schemas.microsoft.com/office/powerpoint/2010/main" val="363704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A70CC-6767-3AA7-E8F8-B1E8E0BE6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F477109-C75A-B95F-3A7C-1B1893D80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71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D35FA3B-9CA1-1E46-5682-1C2BD9FE7C24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4F13DB5-F3DB-DD41-D086-B7364E8F2752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29E4516-4836-6194-3B59-FE3DFB70880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4BCFFF5-34EA-23BB-25EC-416A705E578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1835A58-B52C-25ED-D463-C1E7363A4E9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5AD0E991-5929-9B1F-2717-60FBF6DD0B2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54AE354D-8A2C-B541-8EBB-9A90582E4BC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49038C07-1552-5B9D-CB10-32665431330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2E86A76B-6ED1-2FA9-6740-6EDC5CC30BB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66F4C234-1599-2E17-5659-04AA535CDAB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468840AB-DD88-984A-F7D6-E6E513F451F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5FEC16F9-4E3E-6FF6-0E32-B32094FEE18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DF6304AA-377B-25B5-058B-CA98A1AB81E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34706651-B311-D8C9-F2DB-F0CD8F34A5A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BD1926A-A456-811F-F16A-6B23417B0E9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9B342BF1-BAEF-5D00-32AC-DB00B92F0D4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B8A339D-FE22-8A8D-1D05-24167A2FE4F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4322C406-6568-0FF8-9A51-83CBD8CDBE3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D9AC0CE9-9B22-A837-0D4E-4867B552B4B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5AC2268E-81E5-BA2E-3619-900E83E9AC5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DE36A105-C74D-7F6E-DC34-4E57BFE159D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DE26EDD-88DB-F8E8-7A92-B68E964BACF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B38FCC5-AB94-1E38-6AE9-7AC561F9174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2834831A-9FFB-B9C9-58C8-45AE51787E7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0B8B21AD-76CB-4BCF-8984-DF1B2D6081C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717EAAE6-68C8-5B30-CE4C-F5046176187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3D86949F-C6C6-639A-BC93-4467F59FFAF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956A6927-B538-7F56-F77E-08ADE98D174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97B04C32-17A8-D347-96FF-1CD942BDCDF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FE0139E-12D2-C8DE-4F0A-28D1B9B566E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08B9805A-39AA-FB26-DF6A-E2E212A3B98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485FEC5-1093-DFC0-EBAF-01014B195D9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A66C489A-A2B8-B415-76A4-64C2389ACD0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1D6B25C4-B50C-A3A2-DC6F-D251A650CCD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BBFF333-EB40-40FF-E0B6-0B2E9ECD447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72393F0F-7DAD-FDBE-5228-396759212F0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2EFA6E97-4763-CA61-A05A-0BF5ADC68EA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EB0FC6F1-68D1-6EC0-4730-9EBA39D8F60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699C1EC-2D2D-7E46-7751-33632831013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5660643-CF5E-B42C-8ABD-402D732E8DC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F7023DF-B225-81B4-AAAC-D1772D9CF0BC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10AFF25-E25F-E4A9-B100-3E19F585A81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6D9C24FF-1EEA-034D-6356-F21237AD47F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FDACDD4E-C1E6-8A5C-7C57-8B368ABFDFF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FB0A34AF-FED3-6D8B-9309-29D9F19D983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F5594DF-5815-95F4-E5DA-E780876E55A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735A0035-D1A8-9578-B809-0D215EA7AC4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C0EB6ADD-78FE-7316-A4A6-B46EF30F658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3AD8CD98-8D73-838A-D2DC-7C86A280AA8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BB8401BC-5583-83C5-B52D-8CAAF026A42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E8788BE4-8215-D4EC-E199-53564D44598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4D8D26CD-0FFF-9165-CBE4-A06F4FD5AFD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7CC91CE-FFCC-0E12-042D-FC2D91E1652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696D37B6-5DF7-60A4-64DF-531F6045A7F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DC133D23-A6C1-5783-F86B-C1EDF3A22A4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460F2278-7BDD-517D-CC1A-FB906D78561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63267EE4-F2D3-2C53-AC05-456002FD97D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A8C2A1C4-F1CB-4632-584C-3AE35C37D9D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BFFA61A5-0BE5-56B5-5832-46DE335BC9A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460722A-C98F-40C2-D467-FF5F8196B16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DE372B60-9F1C-C817-2B76-59C09CD6BF3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42B2E8A8-7404-3696-E280-C62F5D93E05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0A964185-8B38-975E-4C92-3E9644E122E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17442C74-CC27-CCFD-76AA-32CF1C6A9DE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DE3D6423-D490-0213-FB80-EEB16886B4D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D3F1B9A4-FF39-72C8-56FD-D801130CF50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2EB14B2A-53E4-3368-718B-C2128906E0F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6BF76E8-43ED-C7CA-163D-EBBBEA6BC2D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7F7BA220-0C2B-4E6E-7EF4-599034D4587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1CAED681-5F96-F8AB-3C05-85303EA4452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08AA1FF7-32BA-B88B-5D08-8038C7BA56A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C8CB608F-E60E-F42D-F874-B37E720344F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3C4AEA5A-E934-2F83-46A6-1C69B51C882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9D382A8B-43E2-3DB8-4EF4-59611CB5ABB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CE691BC0-3A6C-F3E6-28D6-8B8E1133819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6786A74-785B-1521-B8BA-F18FADD9385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9040C59-EE50-7597-2CC1-89E03826BCD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35E6B91-91BC-6D36-8BF3-814DD1B5D9F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6E55C9D8-88BA-415C-DBC6-68F1662FF3D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ED586AB0-7815-74CF-BEE5-5EB002D8A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0763" y="1801347"/>
            <a:ext cx="9950473" cy="434618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6CA4873-A251-CC91-19F9-E2166761F320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CRAFT – Weakly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Supervised Learning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D624C4E-7EA5-2B50-1A82-9651DB5391B3}"/>
              </a:ext>
            </a:extLst>
          </p:cNvPr>
          <p:cNvSpPr txBox="1"/>
          <p:nvPr/>
        </p:nvSpPr>
        <p:spPr>
          <a:xfrm>
            <a:off x="324143" y="1223196"/>
            <a:ext cx="553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Character Region Awareness for Text Detection</a:t>
            </a:r>
          </a:p>
        </p:txBody>
      </p:sp>
    </p:spTree>
    <p:extLst>
      <p:ext uri="{BB962C8B-B14F-4D97-AF65-F5344CB8AC3E}">
        <p14:creationId xmlns:p14="http://schemas.microsoft.com/office/powerpoint/2010/main" val="88699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4F521-7433-C4C2-2278-0302BC298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B8BCEE-3C47-8291-9A8C-16D41D35A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72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AE3C371-2DD6-B878-C38C-692EB9BE44AD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8B6F8B2-6E38-50FC-A66C-D582D6ABD386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326D1FC-AA41-BC56-EC11-23627C0C123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14FDDED-27D5-D1FB-0B43-EC1EBCC8197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F51ED1D-7F2F-FDD7-371A-BC205430327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64091999-FF5F-4919-B0F3-8F0AC8CCC20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73115853-5166-6AF8-9E37-7C96D90C1E8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2B40080-B4E0-25DD-95B5-601C1B648F8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446D90E5-983E-06BF-43D0-F6EA50C0770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565E53F0-5DB5-9125-05E8-6C0E4771178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69149171-3C4A-7378-8966-6867BDBB59C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5C62C68-23E4-7DB6-5369-A620FA7DA3D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D88AC47-2C81-8BE4-3799-561B222BEF4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10986D52-463E-79D2-A062-283290D901F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3F739567-9B8C-8FA8-A9DD-F5B37A0D499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50646F6-E4A2-7903-45F0-706944ED16D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1FD72D6C-1F78-8243-407B-01A995A3986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D664C09E-4A65-E840-2249-7CA7A363548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AD28FA2-61FE-A70B-E774-2F47E088D60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4A8591BD-F8C5-39B9-F0C6-87C790D2F9E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04451AD5-6BD5-E58E-3673-669982E9407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A2FBCD7-9AD3-30D0-BC56-35F7D035B5C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EAB2A06-7BAD-6AFC-BF18-2601AB42705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083F553B-686E-F188-03A0-E90F3B455DE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7D14732-4499-D821-4404-F6A00D93D78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38A10D4B-36F5-597A-0AF2-C12C545DC6F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F583601B-9152-8169-84A4-3DE10F88E31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8DA7058F-8369-721F-7C90-030E5398F77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FBC68D3-3A91-B4B1-21EC-14F4BFF52B7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AC0B38C-4D28-7E7C-5994-2AACB2C12C0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D8F60DE2-D7AC-C6A1-7CCF-EB4DE1C7F8B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540D2F8-514F-4336-5053-BD841550A29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8746B616-2602-1E02-0ABB-B99D3B16D13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E3DCA238-0333-5B2E-DFE7-149924EF79D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B4327370-19E8-9FC6-34BB-43B3896522F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27F3CA38-E825-C926-7BDB-8B17BA9893E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6C5E96B2-2F11-AC0D-5C69-DC1C11A1047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52FC8179-032F-EEF4-2305-CA55D8976FF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47C61A19-0A26-21B5-C1DC-025045F5460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93D4E259-6BD3-D318-431E-81BDEA49996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6E4C674-2DC4-0A31-EA5B-CA5B7598F6C2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1B4FEBD2-69A3-308E-B49B-003DCBB028E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950B0EA6-A859-9EA2-DB56-AD4F886F957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7FBB36CA-268C-579A-62B9-B530FFE2D5B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FAE6821-B3C9-5AEB-C8E0-365C5806ED3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D57B8C16-811A-9888-9F20-E5B03FDB7AE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91BACB9-4DB3-AF2F-73B9-19445A7E438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AC1FCF50-A53C-8A70-D26B-91E53F955C4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8FC81578-18E9-A8AA-AB7F-F462F037C33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1849E5A3-FC71-463D-FD69-899CB52DD15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B6769A30-6EF0-5091-0D6A-990F2D98B9D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40E1849B-75E4-B5AA-97EF-91BC8B7AACE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9BD3ABD2-4768-98D4-0861-4B45FA3B8C6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E62CED00-CC6E-2016-FF4D-0B3A473C061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7DC1E4CE-D1B2-FC6E-D23D-65F744865B4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1E88B438-AB4E-8210-33A0-70200C225D9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900D56B1-37B0-F7F4-16D2-A5C3D47C697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09694839-84AA-6797-0E70-865327CD3CD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F798F9C-B3D6-B1C7-88CA-C214D6E2419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77993145-701A-469B-4FB5-D7836AC0248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481CFB18-126E-8605-EE62-2F581DAA073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99D24403-1EAF-E0B3-B0D0-5FD93000970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4F7CE5D7-B6A0-0B05-E27A-C09DA85478A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F49013DC-F3A6-0896-303D-55B21CFF0AA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2B985EB6-5337-E71F-8014-42C1519E248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7E98D31C-E53A-7C61-AFCD-503248214B8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70213A9D-59E0-A193-14D1-78883E201C0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0B85A50B-8E94-23FC-60B8-1311AF5FC4F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8D6333B9-AFDE-61A9-2AA8-06B5E5271E8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91B7F1C5-6902-95E7-D937-0433BAA1605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BF7F7614-C97D-CD7C-1353-34F0E3914BF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BA311CBC-8EC9-F2D0-3F83-C1157F0B85B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AAA20A74-FF29-38DF-A438-780980C678B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94BA547D-BDE3-F9F6-5843-92E288947BC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75B2F736-727C-57BE-5137-E8E594EFA29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A76C7AEB-F977-9A46-32A6-D10F4937ED0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681C4A9C-2A2D-65D1-FF3F-47802BE6851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D497EC49-F1DD-DF9F-4066-C061617D8FB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75310246-CBA7-1D5E-F47D-F56DE07C157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C88872D9-A782-0B8A-D2A0-A5377BF75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0764" y="1801347"/>
            <a:ext cx="9950470" cy="434618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260E8C5-46BD-D301-AAA4-269621A4AB7D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CRAFT – Weakly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Supervised Learning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2275B52-15DF-2FDA-B10B-1553D45DD4C1}"/>
              </a:ext>
            </a:extLst>
          </p:cNvPr>
          <p:cNvSpPr txBox="1"/>
          <p:nvPr/>
        </p:nvSpPr>
        <p:spPr>
          <a:xfrm>
            <a:off x="324143" y="1223196"/>
            <a:ext cx="553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Character Region Awareness for Text Detection</a:t>
            </a:r>
          </a:p>
        </p:txBody>
      </p:sp>
    </p:spTree>
    <p:extLst>
      <p:ext uri="{BB962C8B-B14F-4D97-AF65-F5344CB8AC3E}">
        <p14:creationId xmlns:p14="http://schemas.microsoft.com/office/powerpoint/2010/main" val="206074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94B1F-307D-EFC9-46D8-59AC91049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ED24F2A-D2DE-6D67-6F42-BF617B5F2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73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9F82ABC-E51B-8C53-DFFF-92A47BA6E03A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833B852-F7A9-289A-73C6-BFDF50C807BF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AD74F32-9D20-1456-635A-2EE40DF17CC5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FC9A32CA-C18C-18A4-635A-02C0801BE95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01A822AE-0AA5-838D-EFEC-23F8E97C4BA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29F79E9A-D28B-CAD0-1AE0-51E423FBA76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F1D0EC6C-4BDD-A988-956D-E463FFB02C0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17A0421D-B437-2341-41FE-9CAD922C24C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6EC2A9A4-2E67-F85B-B5F7-3BAD3F3E24F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17381AE3-CF40-BB00-5049-A3866D582A9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1A30D0C4-299A-4D80-C114-0751FC61D24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A47008B-1C8C-72C1-3EDA-CD9BF8FFA28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180AF11E-4E6A-25A3-70BB-2B88D1A4DEE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A147EC3D-6531-F054-D8E9-F25A95B394A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499ACAE5-96BB-FB2C-A935-C96CBABA70F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16AE70F-E29B-C393-9C64-33E54C9A064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45DCC17F-7E05-D4F7-A84C-9D20EACD7E6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C30C5AFB-5871-105E-575E-4C0323FCDC7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51D88568-D67A-2144-B8BC-B167AEF89BB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BA216474-CCD3-5DAE-3D51-FD881B540E7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1E4035A9-C2F5-673B-4F5D-8A0806F1655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8E38A51-23BA-558D-98AA-FCFB93A0256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34F56F0-9BDE-7C5C-2D79-21E439D5BED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F39D78F0-EB56-4637-CBB3-D777DC1D96E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EC39BCBC-EC00-F38E-3832-2A6C01C86B2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CFDA6159-3EDB-7FA1-4C37-EA0FB364B28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F065432B-D1A1-156A-8D58-F0B5D183808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98888E2B-9345-432E-E510-FF0327F8C33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8432F7C3-1CE9-82CF-156D-38B2C834D44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18E642A-5C60-CEFE-273D-C477CBCFC55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7056BD21-0A7B-C7F7-2B69-7C7725FCE97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AF6611D9-AF88-E76D-D1CD-B194B220DBE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DDD05E78-F84E-CC21-13F3-8BC6BDCF8E7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629BAC5-6F15-5AEB-031A-2D3D8F78402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C42606AE-1E3C-9234-0FDE-96E15F003F8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C2F42192-E7B7-0765-FC08-923F6EFA23D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AE499AE0-0022-A03D-6562-D2E33A1A4A8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77C58E2-C2BD-B5BA-7131-DA7BE761CF4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DDA625A2-45F2-4309-C958-A14DC19E0FB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B6FFDAD-2444-0753-98B3-AA11B148243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10B9CDAB-A529-2B7B-7A45-6A32763350AB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55D259A6-668B-35D2-6958-6EDCCC40EB6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C8CC4A51-1ED2-32AB-211D-8A2C85B5F36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15753ADB-D436-A28B-BDCC-3C2521CEC6C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6E3AADBF-A4A5-A095-8520-BFD692551BC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D0BC3868-7281-7162-26D1-029EB328792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B6935AAB-4D3C-4D3D-947F-4FE4ED8BC93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11C6D8A2-5083-C337-92EB-6A746F5D2E1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6A62601F-0D67-D207-D3FC-C906EF98AFF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7220D610-0084-B104-353F-90C59858B67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E27A70DE-397B-8CA8-0533-CA114A65962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EFC352AD-33E2-4F6F-A255-CAD4C0EAE5D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822B9A91-AAA2-1EDD-6EF6-9D2C2ADF135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BA30E50D-3D5E-6439-4D37-E8122F04568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B110ADCA-D9DC-F012-6456-3C3A0198C10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158B8AFC-8149-C782-07BE-4B608B48DCC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BE647DCF-5FA0-1841-B062-823E253B995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30438E44-1979-D35A-B7A9-0A0E8B004C9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127CB055-49A8-9862-3EA3-8DB271D2976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F0B08B6-42D3-7629-F45B-F9FA5ABEEE7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BE9D0F98-55B1-B52A-29FF-A9A7940C62C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35EE3F55-CC32-814D-25CC-A71F7837542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5E6E82BA-02A0-CF94-2659-AF2E49C774D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C5C9877D-1B8E-C4E9-0CCF-AA549D4EAB7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3EECABDC-B2BC-37D2-8083-A331FBDECD5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2C571C27-C76C-CD2D-CC87-C2F38B20922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43E1E75D-FB39-F291-88D7-40ADD03CA8A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6368707F-F18C-A815-32D4-B67203848F8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80FBF8E5-7A69-609C-34E3-AD3F99BB730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C1644575-DD66-5FED-8DAA-A76508C4D33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DF938968-2665-C3CE-2C3F-A952A0DF296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2BE5DEBC-8753-AFCB-C3B9-E54BEEE62AD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07995711-6929-57C0-3D75-729270F9993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B45E6138-5728-7D1C-16CE-CFF3723802A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BBFA6440-BE9E-D836-496A-6D47ADEEFBA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0A5261D-AE99-DAD5-C91F-F8065DB7BCE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F5ADCF85-561D-EC6F-3C98-9F40EFFFF7A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3C63919D-0238-AB58-772F-259A8321484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9935E816-E19E-4A73-6518-D7E183BA9D7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1E55FC59-4482-F45C-8362-43EE7593A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368" y="1801347"/>
            <a:ext cx="9951263" cy="434618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2B61EA5-45A7-3C42-A287-255ECEF55151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CRAFT – Weakly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Supervised Learning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76285B-EA18-89EF-001B-F67BC697AB51}"/>
              </a:ext>
            </a:extLst>
          </p:cNvPr>
          <p:cNvSpPr txBox="1"/>
          <p:nvPr/>
        </p:nvSpPr>
        <p:spPr>
          <a:xfrm>
            <a:off x="324143" y="1223196"/>
            <a:ext cx="553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Character Region Awareness for Text Detection</a:t>
            </a:r>
          </a:p>
        </p:txBody>
      </p:sp>
    </p:spTree>
    <p:extLst>
      <p:ext uri="{BB962C8B-B14F-4D97-AF65-F5344CB8AC3E}">
        <p14:creationId xmlns:p14="http://schemas.microsoft.com/office/powerpoint/2010/main" val="207442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B562A-2AC9-7965-09AF-875C25ED6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2378113-132D-6C9D-B7F6-87F36F24E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74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9561F11-B454-B2A2-4C07-DB349E2E40D2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8063C66-788F-4CB4-AACB-62DB6974614A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C397E78-0360-A8C1-567C-9B773E70CCF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4E1D6D3-54D2-B680-BC22-3561FD6C331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ECA3ED04-E790-4505-9E5F-B0776572B16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56BEB06D-9D1B-7D5B-2C56-4B008E635C8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0339AA6D-A051-8D69-5F44-E075BFE0FA9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5A93F3AC-0631-3855-8FD7-4E5D841CD01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D88A449B-B5CE-7777-7CCB-9A76D75DA90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CF052847-01F5-E638-D9BB-823A6DAF3BA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9FEAA110-65DD-BF0E-8E6B-C6451F2FB45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4220F263-A447-53A1-67D8-256DAE53B6E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ABF452D3-B25C-B0A4-B223-53D7BF4D650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4C6A044-9C02-6648-AEAF-BF4A3A3917E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A69880C-C1B2-0369-0EAD-A0CEA80BF3B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6C8CE3B-620F-00B5-76B4-DC15CB834EC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6B76D7FA-8AEA-0C44-5238-99F4DC788D6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4BBB9869-3CB6-11C4-0791-177A8EC8B61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98AA6FE-4A06-20C4-1299-68DDD764D0D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A96A259F-DDB4-949D-3E24-30C9AFEADA3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84D24098-CE7E-3826-8FBA-B044A2DF5CA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F73A726-87A9-938A-950F-B3A7EFACDE41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5A09A77B-35A1-BEB3-BED4-3FD280BDC9A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E195D85-AB11-B435-01D8-D80935FEDCF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D1021B1E-1061-9B23-7A6F-96B18FD01F0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0CE4ED1C-7C0C-E334-60CB-280539EC20C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2F67AD9-3109-47ED-244A-D6BEA580806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A0F9CE71-DFC3-4E4C-8A6D-0CEE5FA1EC4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2AC8182-71A5-B2B8-B461-FF61DD08395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16A31174-311C-908E-7B13-D6A686F5025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E86078FC-0EC2-9CE6-E048-38F9D00028E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413847D-428B-D1DC-69FF-0A28F991C57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B43FCE32-6250-47F8-5BEF-9226D54F6C2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F660CD5-E513-8C29-56A4-C0D8F861DA2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A87D1405-4E8B-2B38-95C9-C009301CF2E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BD98D292-030E-7EBD-594C-58CCC5CCFD2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8DBAAC61-6531-A51B-CD06-0176D698C85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05C189EE-0564-B57E-E29B-6C322F726D6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23030601-EEF6-5348-070B-3561F61F9A8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23001D58-AC14-57E2-285E-C1147919AC6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2A47E85-E855-41C0-E02D-9873DDAFDA1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AAB5F1A-DAE1-2673-A9A9-AFAB64DA136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DFCB6E0C-6348-0041-2F77-221211A7527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61C69A82-EBF5-7B9C-3D64-DAAEB41C2DC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4CA599D6-7D41-14AB-45B8-3FD85588E87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AEE8F995-6270-6530-47CD-F94108B6D38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0837E206-AE6D-899F-89ED-CD1ECBCCFA5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DF70B0D2-104B-AB1D-B6C3-6C9270CF3E3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5E20D6CA-B2CC-947F-748E-19FD52F69BA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D1A71CA9-A84E-8F89-D3AC-DA609C553FC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9AB77C5-1EE2-0561-E1FF-73FF9846247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B3051F98-16D6-935F-5894-6BF7AC858D3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7EFCB0AE-EEC0-9AFA-8738-38759483D1E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E88FFCBA-B888-D8AB-3EDE-56021E1C62A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A2BEC495-7B95-88C6-27FA-67E7613239D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3D41BD39-A7F1-EAEA-BD43-163022BD714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8BC0E047-673A-19E6-7F71-C607D219025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32D05EB-D0F3-AB90-C191-218E4462B94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ADF119DC-ACD8-1F6F-C811-C192A82658E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8E7F2B1A-43AB-FCAF-7D73-B66599EB0B9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EC3C5BB9-48EC-7BE0-E075-222A5EBFF85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45DAF69C-F2A5-82C3-F8EF-C04BF9951D4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336B3A1C-12A8-C876-9402-71784A41AE6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D40CEB06-B973-568A-21FA-C84FB73EC51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47407CD2-50A9-B9E1-FBFB-E21D5D0D430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70BF04CA-0CC9-0297-EA25-3E5EDB5B448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C6E4BAC-196B-43E1-095A-0DD3D94F2F0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BB46AFBB-A20F-AF62-958F-33978E929AC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5180BDBA-1508-0597-083E-5677716C33D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704F6A75-C9F8-8B47-5EB7-FF38EDCE772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93C593E6-B607-4478-32B0-6A3522ADAE4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A6E566BD-685B-9082-596C-427246669DD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44C751E-94CF-1464-539D-DCCC0A1A254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B92EB563-35E0-19C2-191C-F7C2E09AEAD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BE560D7-6FB3-11C5-3744-C67728FD492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DC2EBAB4-F724-2F5D-4893-FD22D22E8CC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6AC28758-3272-176E-A4FB-D29D9070165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27F4947D-92F9-AF12-D693-10408A78307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00D454E-0342-FA7A-2261-690099324D2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282D2C8-A7C9-8A66-E592-F82C187A0EFD}"/>
              </a:ext>
            </a:extLst>
          </p:cNvPr>
          <p:cNvGrpSpPr/>
          <p:nvPr/>
        </p:nvGrpSpPr>
        <p:grpSpPr>
          <a:xfrm>
            <a:off x="365266" y="1618110"/>
            <a:ext cx="5640824" cy="4011296"/>
            <a:chOff x="365266" y="1342807"/>
            <a:chExt cx="5640824" cy="4011296"/>
          </a:xfrm>
        </p:grpSpPr>
        <p:pic>
          <p:nvPicPr>
            <p:cNvPr id="46" name="그림 45" descr="텍스트, 폰트, 스크린샷, 친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532076F-4F0A-5613-266A-3860ECA40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266" y="2081841"/>
              <a:ext cx="5640824" cy="3272262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70EA606-DEA2-27C9-6F16-804D2ACCB782}"/>
                </a:ext>
              </a:extLst>
            </p:cNvPr>
            <p:cNvSpPr txBox="1"/>
            <p:nvPr/>
          </p:nvSpPr>
          <p:spPr>
            <a:xfrm>
              <a:off x="1727015" y="1342807"/>
              <a:ext cx="28873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 err="1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PyTesseract</a:t>
              </a:r>
              <a:endParaRPr lang="ko-KR" altLang="en-US" sz="3600" dirty="0"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8A4370A-A246-0FF5-C145-9B529DE1B50B}"/>
              </a:ext>
            </a:extLst>
          </p:cNvPr>
          <p:cNvCxnSpPr>
            <a:cxnSpLocks/>
          </p:cNvCxnSpPr>
          <p:nvPr/>
        </p:nvCxnSpPr>
        <p:spPr>
          <a:xfrm>
            <a:off x="6096000" y="560439"/>
            <a:ext cx="0" cy="555522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BD763E8-069F-E5BF-3719-4625E7C676E1}"/>
              </a:ext>
            </a:extLst>
          </p:cNvPr>
          <p:cNvGrpSpPr/>
          <p:nvPr/>
        </p:nvGrpSpPr>
        <p:grpSpPr>
          <a:xfrm>
            <a:off x="6185911" y="1664393"/>
            <a:ext cx="5731953" cy="3918731"/>
            <a:chOff x="6185911" y="1342807"/>
            <a:chExt cx="5731953" cy="3918731"/>
          </a:xfrm>
        </p:grpSpPr>
        <p:pic>
          <p:nvPicPr>
            <p:cNvPr id="41" name="그림 40" descr="텍스트, 폰트, 스크린샷, 로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A05F71E-34AA-41B7-358E-F909E01E2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5911" y="1989138"/>
              <a:ext cx="5731953" cy="327240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8B2420B-FDE6-7244-C889-1C5397E24A8E}"/>
                </a:ext>
              </a:extLst>
            </p:cNvPr>
            <p:cNvSpPr txBox="1"/>
            <p:nvPr/>
          </p:nvSpPr>
          <p:spPr>
            <a:xfrm>
              <a:off x="8029330" y="1342807"/>
              <a:ext cx="22320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Easy OCR</a:t>
              </a:r>
              <a:endParaRPr lang="ko-KR" altLang="en-US" sz="3600" dirty="0"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14512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DFD18-C1C4-2835-78FC-01F6E89F7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134B998-CE82-4110-CCC5-D39901DD0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75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8F5D665-7B20-81DA-A27A-C54A88A5ABC5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9DF3913-64B9-6175-3B1A-1F9631DB69F2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32BC5AF-CF92-4F58-1B36-1AC73D0494E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42382D7-654D-0831-009A-2933B163424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37456FA-938A-F77A-4502-FBFBB013AF0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5D5DCA6B-4924-FCA5-DBF9-F967151B88C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8BBFD84D-5391-D1DA-4B76-78F9DE65919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4A3A27D0-0216-57FB-BF20-FE828DC6B8D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04D36694-C019-0AED-719D-2FEB4F53FBB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9A3FAEE2-24E5-BAA7-557A-CFE3847A568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9F131711-1CD6-0311-44BA-8C6824EB090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759823DB-4BD2-275D-74A9-A91386E7DC7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5063444-7D85-9C63-4AA2-471A7E1738D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2417DC7-5188-9C35-84D2-85ED2C3EF28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0CF5CE1-2300-A26C-C1EE-B22B68F20E1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F047C48F-D38D-4AD3-8B9E-A5F579E7B6B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013EAE86-CF1F-C42E-3C0F-4D102AE50D5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9574AEE-1CEA-0784-A896-F8C18C02E4D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C6A538B7-2127-16D7-ED16-11862A2B1D0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11E83C0-02FF-A2F9-3B4C-E7A06BA3592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FF53E0B5-A01D-231C-50BE-128EA7C773E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88510F5-F250-C0F2-B835-D870034D633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B1501C8-583F-7808-F467-B9FBE73920D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05728BC-F4DC-FB87-9B16-FB1B8AE006D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804BC254-9266-F816-6EC8-D4194F71AC7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4DD4954F-1EBB-38BA-0E95-CEFE9773ED7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0B9908B1-5BD1-A2DC-2479-B78C29F1A55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800069B0-4E73-D268-184B-D2D99D21F13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704E3B35-DF17-A5BB-C8F9-D0761C19ABF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4D465B32-89FD-7BD4-9246-888CDD9876E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F6CFB1B4-3C64-5F33-FA7E-F4AC46A76C5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7A4BEC5-5846-DEB4-01DD-85D5169A51C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CD4F855-F397-00AC-61FC-FAD1EEDBFB9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C92E48E-5BA8-B791-7AC3-EF3820FF7A6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FA211EF1-665D-6D6D-B53E-5EC429A571E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C1FB1B91-A7DF-9F5E-9CED-785BEAC2397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3A18B8C6-1BD4-48FB-0CC5-15DEDC7FE6C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4744C0E4-7E6C-37C5-03CD-A929F311C74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3232DA68-D116-809E-677C-B79F71D90D2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8F315CFD-FE4D-204C-22FB-1C7EEDBB03F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8517451-D103-FBAF-0C86-1A484B8654DE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3070CD3E-82E4-0B8E-9A6D-074DE79835E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016664C9-3677-3A38-805C-D6CE214D662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2C2DDCB-492C-C216-B8CD-288784FC19E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D0F968BA-2B74-35CF-9940-999161E8B21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A6773F61-F612-FECD-9C81-E6DF6AAC8E2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F18A4436-4F38-A349-07E2-1DC523BD9F1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B4E5F8EA-92C5-8EFF-2F7B-BD238706FE4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81E27052-5EA9-90F5-81D1-0F4509017B5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636473AA-D63B-C07A-12A8-457F34E3907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CF766EFE-85FE-DC6E-2202-A29F4B5C02D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D119B813-2CD4-9009-741E-401D09AE46E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425DD3F2-51AE-1302-5EB3-F7148295325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23D1D7A2-4CB1-F954-8383-405FCB6607D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36DC4858-5BFE-15F5-FF97-4EB2142A243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64A869C6-AE49-2E6D-D6DB-2A28F1CFC64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3BFA2F9-91D3-CF35-916D-4833EB25C3A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7CD74B88-2A24-95E8-4C04-4357F7FFCAA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788A6986-99B5-C452-7BFA-352135FC3AC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557E2CFA-2E34-756C-79F3-34AD0944503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DCB93F47-D8B6-80D4-4273-4D777CA8782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5BF200C3-D0C5-26B2-84B1-4561C965853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3EC52EF9-08C6-390E-6E8D-BEC35AB2C11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4AD9586-E38C-37CE-8E1A-4A6306398E3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933213C3-1547-50B5-F94B-684780EA3DD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72382253-9AC0-CD9C-5C33-95B7CC96D84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CC680965-4F99-045B-0447-B010B191B25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33DD078F-91C9-A5B5-C6DF-BC3CEF394C1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BE226B7F-1033-D18E-E985-EA19A15C5A9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EADE64B8-D53E-F5F4-4354-D2CFE458F19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8B9679E7-A56A-8E28-75B7-990851B0428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FCCE4877-E950-F5CC-30B9-084ECAD2487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EA690F7-8822-E19E-BB15-F8D0E8AAD24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E3196F41-6F4C-7C5B-64CF-F1A8D4F495C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3FA49CA9-91F0-6EA0-E326-E85DFE7C0CD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A228C24A-8989-DF43-1DCE-3CF0EEB4384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C1F632D-7AC6-7598-8E55-9E1115CF486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DCFD8214-3329-9657-6862-70FDFFD0051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92915933-5122-386B-42B4-779EB0AFEBA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6" name="그림 45" descr="텍스트, 득점판, 하늘, 야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D3A80F9-F1CC-1C43-3CB0-0356B26AD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22" y="384508"/>
            <a:ext cx="6777239" cy="3857696"/>
          </a:xfrm>
          <a:prstGeom prst="rect">
            <a:avLst/>
          </a:prstGeom>
        </p:spPr>
      </p:pic>
      <p:pic>
        <p:nvPicPr>
          <p:cNvPr id="41" name="그림 40" descr="텍스트, 스크린샷, 벽, 직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7B3CC43-FDD9-AD0C-2FA9-AE634503C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603" y="3429000"/>
            <a:ext cx="7963729" cy="304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3361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4EF9A-85AF-3CEE-6394-E97A649AF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F16337-CFB1-B575-1385-4C4988738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76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BA14C67-3AF8-FCEB-8B2D-26E9311AFE0B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PyTesseract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97746A8-A5AB-83D3-F87F-AFC54B4D5D38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31A2B73-2613-CE84-0562-A9AA02B60C2F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76ED56C-A76C-925E-3321-8056990676EF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C154910-AF08-1493-F56D-43CBC94014C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FFB1B9C7-223D-CA51-2029-14DB943B030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D61500C4-79AC-69AA-0982-F772479F1A9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7CEF1983-638C-205D-A342-C7E892E57E4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D6EE3EC5-F493-9519-E9C9-8AA58317C65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93F020B-B9DC-71CB-34A7-C32A0190ECC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F514FCE-5F87-39AC-E1C1-B0F88785C51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D9B36CE-FF6A-AF6F-164A-88BBD0A1CD9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07B70396-7226-9FA9-E538-670E4892703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1C7A1DCB-62C3-B7DE-7B0B-A89592DD170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227BCD31-1FD9-A87E-74E1-23A08BC12AC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177B62FB-4F8A-B518-37CD-A31C4F93AEC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22FF4EB-A0AD-8F59-B8DB-AF76F6A9734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F9FE6F2-A13E-C9E6-3521-BBD9C226717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46724FB-B84B-0998-50D7-C412345E2E2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F1971F3-81B7-22DE-154A-36012D148CB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57539A09-C750-7019-78EA-1421F8B6CBD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C9C987B6-D1A9-8FF2-E3BB-3FDC2F46C7A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14CAC5E-29E8-7673-7344-C8B39B349C2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5626281-DFE8-E846-E54D-03346B2FC97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441DBCC-8B08-58AD-8247-8BD37225934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FF06CD3A-B897-FE19-AF4F-6C39A88E74E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2594477-2DB1-43EB-B754-BEB0FB4DBD7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37D7129D-A407-4FD1-290B-7B40B83C59E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B94A935-A6CF-4059-3A0A-C4844FD345E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A482B759-F549-D47A-E83A-003DFB5C71A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875960B-C0CE-E011-817E-83C1427E1A8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9652E63-FAAB-8C19-228D-5A234DBDC1F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D4F523F6-E52E-2EF0-B179-DBFA78AD255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88F5E6A-DA3D-0428-A482-617D4C357DC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9801494F-CF1D-00C7-4F72-733B925A43C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72230BD-E9D3-2148-984E-8E7FC0A52AE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F2D9DE92-E409-19FB-343A-6057C219E41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B10DAD43-C882-799C-DE13-156C4E156D9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7D4F5930-A173-BD59-5712-98AA53B73C5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02DCA81-E926-8F53-BE21-77134ECF489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7E487597-1414-FF2B-89C6-0CD88314917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494C44E-ABEA-10B4-4CD9-C0E2522C325B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A37E284E-9D5C-0C68-5B81-68251834977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6FDA7303-6D22-1CC0-5307-BF2CB97F5C8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CB2B682-6B6A-49B5-4773-A478B701E04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5D71CBC1-14E4-C88C-92DC-C5F6220DB65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19FA62AD-2B26-F0BC-7F53-9A4359A342F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85B4EFA0-3B6E-5280-D8D0-BBC1FAECA62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A22F368-C1C4-13DF-B6BF-71FEE62591C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26B31C9F-7B70-A733-67C5-FB12C643A64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B5100C83-631C-C64E-D92A-7F1D9488175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3E87EAEF-2838-3310-3326-C2DD56285DC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67D56730-587C-EA95-55D7-6E8663B8AD2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1F563F8C-78BB-559C-0152-714C1F5849C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EC380369-3986-1C67-E71A-F9A9099BD6F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BFE6324B-7094-AD8C-C9DF-12BD461A7FB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08DEB41F-925B-48C9-6716-1510B737A04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E87F7CF9-041D-839F-88C1-A2E36A8E89B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C0F963BF-D68B-AC00-1D46-FFEB4E974B5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932382E-8641-C8BC-F881-A5CC2F7200A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581A10AE-E1C7-E652-0403-BD30E817CC8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D618470-9FC1-980A-5CA3-8F3ED3B15A7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F099BFDB-EF63-65EF-8908-29CA381822F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65D7E6C4-885E-CDF8-41DB-F33025A3151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53C21A9-BD5C-DBC6-8738-CE97E28067B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40B8BAD4-3FDF-D07F-AD73-A5D50772AA2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B47F3359-228B-3275-6EFD-C445C30C9FC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3C34687-E57E-73DA-8A68-AF4E7AE07FF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3025E4E1-0684-E2AA-843A-684534F1DFF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72EC3ADA-8CBA-1CCC-80DE-F3C06501A14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BEB2A107-2BFE-FCAA-A632-27F431DF8C3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87AFA491-20BE-E9A9-7E45-A3B1A40A19B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C34E4591-1953-C55B-7843-7CE0A3EFD32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00F6B46C-1DED-BE44-77C7-3647A1D0C73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D1D61259-DA53-E335-59D6-F4525B45BE7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74E7F152-68CB-CFA6-4E1E-0708AEF0B6F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7A4537A-4C0F-99FD-FAE5-65C00C170E1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F68D8C5F-A44E-7CD7-5D01-A73F8AF1F16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D114937-241E-FBC5-90F4-C1FFEE6FCCD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04A5B3B-78B1-77EB-4C29-443478A07C5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C781DE0-0BCE-A68B-B554-C4A994959FB7}"/>
              </a:ext>
            </a:extLst>
          </p:cNvPr>
          <p:cNvGrpSpPr/>
          <p:nvPr/>
        </p:nvGrpSpPr>
        <p:grpSpPr>
          <a:xfrm>
            <a:off x="1323028" y="2387796"/>
            <a:ext cx="2034981" cy="2620522"/>
            <a:chOff x="1349552" y="2649406"/>
            <a:chExt cx="2034981" cy="2620522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C1A91E5C-0524-719B-9DA5-50398A4151B3}"/>
                </a:ext>
              </a:extLst>
            </p:cNvPr>
            <p:cNvGrpSpPr/>
            <p:nvPr/>
          </p:nvGrpSpPr>
          <p:grpSpPr>
            <a:xfrm>
              <a:off x="1647043" y="2649406"/>
              <a:ext cx="1440000" cy="1440000"/>
              <a:chOff x="1647043" y="2649406"/>
              <a:chExt cx="1440000" cy="1440000"/>
            </a:xfrm>
          </p:grpSpPr>
          <p:sp>
            <p:nvSpPr>
              <p:cNvPr id="41" name="다이아몬드 40">
                <a:extLst>
                  <a:ext uri="{FF2B5EF4-FFF2-40B4-BE49-F238E27FC236}">
                    <a16:creationId xmlns:a16="http://schemas.microsoft.com/office/drawing/2014/main" id="{087FFE6E-90AF-FB3A-481C-6ECD695136E0}"/>
                  </a:ext>
                </a:extLst>
              </p:cNvPr>
              <p:cNvSpPr/>
              <p:nvPr/>
            </p:nvSpPr>
            <p:spPr>
              <a:xfrm>
                <a:off x="1647043" y="2649406"/>
                <a:ext cx="1440000" cy="1440000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>
                  <a:rot lat="18000000" lon="0" rev="0"/>
                </a:camera>
                <a:lightRig rig="flat" dir="t"/>
              </a:scene3d>
              <a:sp3d extrusionH="952500" contourW="127000" prstMaterial="legacyWireframe">
                <a:extrusionClr>
                  <a:schemeClr val="bg1"/>
                </a:extrusionClr>
                <a:contourClr>
                  <a:srgbClr val="1062BF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다이아몬드 44">
                <a:extLst>
                  <a:ext uri="{FF2B5EF4-FFF2-40B4-BE49-F238E27FC236}">
                    <a16:creationId xmlns:a16="http://schemas.microsoft.com/office/drawing/2014/main" id="{AF86B378-B256-EE4D-66F2-BF60DA232B05}"/>
                  </a:ext>
                </a:extLst>
              </p:cNvPr>
              <p:cNvSpPr/>
              <p:nvPr/>
            </p:nvSpPr>
            <p:spPr>
              <a:xfrm>
                <a:off x="2007043" y="3200073"/>
                <a:ext cx="720000" cy="720000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>
                  <a:rot lat="18000000" lon="0" rev="0"/>
                </a:camera>
                <a:lightRig rig="flat" dir="t"/>
              </a:scene3d>
              <a:sp3d extrusionH="508000" contourW="127000" prstMaterial="flat">
                <a:extrusionClr>
                  <a:schemeClr val="bg1"/>
                </a:extrusionClr>
                <a:contourClr>
                  <a:srgbClr val="1062BF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1FB3020-E52C-FE77-1BB0-312F0A52F7B8}"/>
                </a:ext>
              </a:extLst>
            </p:cNvPr>
            <p:cNvSpPr txBox="1"/>
            <p:nvPr/>
          </p:nvSpPr>
          <p:spPr>
            <a:xfrm>
              <a:off x="1349552" y="4808263"/>
              <a:ext cx="20349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 err="1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PyTesseract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B0DD3EE-7CEC-2D45-875B-EF7EC2213832}"/>
              </a:ext>
            </a:extLst>
          </p:cNvPr>
          <p:cNvGrpSpPr/>
          <p:nvPr/>
        </p:nvGrpSpPr>
        <p:grpSpPr>
          <a:xfrm>
            <a:off x="5155895" y="2566166"/>
            <a:ext cx="2145642" cy="2451136"/>
            <a:chOff x="10799637" y="934746"/>
            <a:chExt cx="2145642" cy="2451136"/>
          </a:xfrm>
        </p:grpSpPr>
        <p:pic>
          <p:nvPicPr>
            <p:cNvPr id="48" name="그림 47" descr="텍스트, 스크린샷, 폰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6622CB9-D63A-0D59-246B-D18F54324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274"/>
            <a:stretch>
              <a:fillRect/>
            </a:stretch>
          </p:blipFill>
          <p:spPr>
            <a:xfrm>
              <a:off x="10799637" y="934746"/>
              <a:ext cx="2145642" cy="1910045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81376D9-E35F-D298-062E-FC84D0460C2A}"/>
                </a:ext>
              </a:extLst>
            </p:cNvPr>
            <p:cNvSpPr txBox="1"/>
            <p:nvPr/>
          </p:nvSpPr>
          <p:spPr>
            <a:xfrm>
              <a:off x="10993255" y="2924217"/>
              <a:ext cx="14929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EasyOCR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A06011-DBAA-3827-8288-357DAF74C8DE}"/>
              </a:ext>
            </a:extLst>
          </p:cNvPr>
          <p:cNvGrpSpPr/>
          <p:nvPr/>
        </p:nvGrpSpPr>
        <p:grpSpPr>
          <a:xfrm>
            <a:off x="8691047" y="2566166"/>
            <a:ext cx="2217915" cy="2362666"/>
            <a:chOff x="9086105" y="3566211"/>
            <a:chExt cx="2217915" cy="2362666"/>
          </a:xfrm>
        </p:grpSpPr>
        <p:pic>
          <p:nvPicPr>
            <p:cNvPr id="51" name="그림 50" descr="폰트, 스크린샷, 텍스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1321011-EEB3-EC76-0662-0C3131B9A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0863" y="3566211"/>
              <a:ext cx="1868397" cy="1868397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52DBA05-537B-B119-0F18-1C9A550ACBDB}"/>
                </a:ext>
              </a:extLst>
            </p:cNvPr>
            <p:cNvSpPr txBox="1"/>
            <p:nvPr/>
          </p:nvSpPr>
          <p:spPr>
            <a:xfrm>
              <a:off x="9086105" y="5467212"/>
              <a:ext cx="22179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Unstructured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912AE4F6-0DEA-1466-7070-08693A06BAE3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custGeom>
            <a:avLst/>
            <a:gdLst>
              <a:gd name="connsiteX0" fmla="*/ 9815797 w 12192000"/>
              <a:gd name="connsiteY0" fmla="*/ 2003611 h 6858000"/>
              <a:gd name="connsiteX1" fmla="*/ 8237755 w 12192000"/>
              <a:gd name="connsiteY1" fmla="*/ 3704665 h 6858000"/>
              <a:gd name="connsiteX2" fmla="*/ 9815797 w 12192000"/>
              <a:gd name="connsiteY2" fmla="*/ 5405719 h 6858000"/>
              <a:gd name="connsiteX3" fmla="*/ 11393839 w 12192000"/>
              <a:gd name="connsiteY3" fmla="*/ 3704665 h 6858000"/>
              <a:gd name="connsiteX4" fmla="*/ 9815797 w 12192000"/>
              <a:gd name="connsiteY4" fmla="*/ 2003611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9815797" y="2003611"/>
                </a:moveTo>
                <a:cubicBezTo>
                  <a:pt x="8944268" y="2003611"/>
                  <a:pt x="8237755" y="2765199"/>
                  <a:pt x="8237755" y="3704665"/>
                </a:cubicBezTo>
                <a:cubicBezTo>
                  <a:pt x="8237755" y="4644131"/>
                  <a:pt x="8944268" y="5405719"/>
                  <a:pt x="9815797" y="5405719"/>
                </a:cubicBezTo>
                <a:cubicBezTo>
                  <a:pt x="10687326" y="5405719"/>
                  <a:pt x="11393839" y="4644131"/>
                  <a:pt x="11393839" y="3704665"/>
                </a:cubicBezTo>
                <a:cubicBezTo>
                  <a:pt x="11393839" y="2765199"/>
                  <a:pt x="10687326" y="2003611"/>
                  <a:pt x="9815797" y="200361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4046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A04CA-18A7-DF17-BE53-496BB7A1D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5A1C265-3B4B-4228-599C-E3F8F0006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77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D517C7-7F09-A1A2-6D0F-BD4AD4DBD453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Unstructured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8D4508E-D1CE-B306-BD77-BAF63B2B38B0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2D5D42F-FA9E-B80A-518D-B3860431EF25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86EDEF1-112B-A1CD-C210-0942063A6315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2E7B3DC-20EA-6A05-BB01-7F2578135C4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D2A22B44-5677-1D46-DF83-45A19F7F2F3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0B84628D-D72A-C798-CB90-19CA0A798C3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C17C99E5-2876-64DD-86DE-48668777C2A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39BE6EB0-DECE-59BA-6831-98802056066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FD2341FE-F8AD-8F16-25B2-1B4C47E5268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B419DE7-7EE3-0E97-61B3-DF3FB23DDC8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3D70E29-6B1F-0A68-C9BF-8171FA02B3B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A59758A5-7AA2-1066-B497-0DC38546E84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73A9057-E538-A16B-23EC-69D818A0296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68D9A251-74F4-48CF-2F2B-03092ADBD27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7764D718-0F47-CA25-A6B7-1900C810BC0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58C2251-2176-A05D-C0A9-381E7D170D6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355BE532-4DB5-E6F6-13EF-382AB875425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576D71E4-8796-5008-C471-6649AE4CF99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342A03B7-E014-CA0C-104A-C7B89F94D70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0DEA8B2A-DB03-2EA5-E4AF-D55A1A8FE8F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5FC368C7-9D2B-7215-DA84-EE8A40A7A07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A875195-B45D-8410-712B-4A51C0DE6631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A760B6F-D37E-B270-C60B-2A6C121B950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D4C928B8-9707-FD08-14A8-EE1C1484B3F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4800D816-3929-F5D9-EC48-FDAB06B70D8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234D950-1C5D-4D71-29AA-1A79178CF9F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6754339C-62C0-4A8A-52FD-42C3D7E6099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158B87CE-0113-1028-939D-DDDB18FBE9C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5F8E3AF6-CEB6-FBF3-6EAA-B8853F2A0DF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6AE9759-2FCC-5928-93CE-78F9682DBE7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6E406EB-F3A2-C6EB-BDE9-AC333AABDF0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F53776A6-F574-2928-854B-C0B60E1A19A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00F5D5BF-7079-A4FB-B865-A0A84A99773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95D85DE3-21CD-617F-3CCB-9E4D3613F33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7E3A11DF-6462-C986-9F9B-A865B851309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E3AD4BD5-C6C1-FE33-02AB-A064A87456D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4C5D3B1C-0D18-537A-7158-2C27C04EF11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C0C5EF32-DCB7-C714-925F-AE2310FE89B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3D746DE-6177-F3B1-F247-8BD23993671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38E70B8-661A-D7E8-064F-414119C04C9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8F921E8-3113-CA3E-11F7-8168621D61FA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91CCDA4E-012A-6C0E-E734-199239AF0B3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63FC519F-9124-9CF2-33EE-9CBA2805E28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28A2A332-2944-D398-671D-FF86A2E2D10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C50D290F-05F4-4DCB-020B-6DD03204F74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68C7ABF3-14B0-FB33-3AB6-8269901A681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90A52CAF-DD9F-1A78-E944-B065492A860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F4B655BF-A216-6345-9CBB-DCE9039BA28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7B2F189B-ED42-71C5-6CF2-0570A3DB799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8D2FB910-BBD8-E160-1309-F0D5BEBD8EA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452F249D-4BFF-FB55-72FF-F3B3F9230AB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EF2A5C32-7355-C876-C56B-004D2B0F5C1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002DCC30-9E43-B8F2-29BB-2F1C15D04F5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B01349E9-586A-E871-4533-5DB216A84BC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5D7CD954-78D9-1B39-36D2-FE7D8CE1B03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C68D4DB4-45F1-EC25-62BB-B04502FA6C7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8D603A49-7DDC-BA61-070C-249FF8E4CC5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9562D5C6-C6BC-4224-BFE4-4DC71125A09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CC9D3C4-E26F-7843-2D53-86092861EAC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E21A6E1-9901-1384-B405-D2997122058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1C6BA03-3842-9628-7AD0-9F6A5DF6DF0E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50EF7F7-5327-2098-0A72-DE1B656C55E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B434A0CB-1AA8-5BEF-9CF9-0DC36BD079C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690905CE-ADC3-6C5F-3ECC-D23A43BBD8D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4BD85B39-C48E-FBBD-A97B-8E91B1B2DFB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E224C514-DA1E-8129-4B17-289A02E25E3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4680A82A-1BC9-FF8B-429E-5978FF2F69E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F2F91786-907D-FF7D-FD1C-A6134958CEA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7119750F-A2CA-303D-9BD1-58478429B7F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60450EEE-47DE-18A3-C0EE-4B86D58342B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33BE257D-DED8-578F-CEA1-BEF12871F44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B80AE6BF-56D5-61FF-1B79-2D966EB5E16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058C8D81-F972-E7F1-12F0-7FAAF1D04FB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A0BE0732-7F2D-C028-FC4C-A0D760FA7A3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AF31371-F252-E4EA-10A8-1D2984622DB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3089A26F-0531-C9D8-FC6C-DAFF0968B13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A4EF2D1C-433F-1B83-9BFE-AB71B683145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40684639-B70C-28AB-6A32-E95BE6BA611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035979FB-8A48-753F-D38F-98A10B721B8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405E0C8-01AA-CF63-85D5-F5E1D4513E6B}"/>
              </a:ext>
            </a:extLst>
          </p:cNvPr>
          <p:cNvSpPr txBox="1"/>
          <p:nvPr/>
        </p:nvSpPr>
        <p:spPr>
          <a:xfrm>
            <a:off x="6742954" y="2233833"/>
            <a:ext cx="4249881" cy="3570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문서 이해 및 구조화</a:t>
            </a:r>
            <a:endParaRPr lang="en-US" altLang="ko-KR" sz="4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endParaRPr lang="en-US" altLang="ko-KR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ctr"/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Partitioning</a:t>
            </a:r>
          </a:p>
          <a:p>
            <a:pPr algn="ctr"/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Cleaning</a:t>
            </a:r>
          </a:p>
          <a:p>
            <a:pPr algn="ctr"/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Extracting</a:t>
            </a:r>
          </a:p>
          <a:p>
            <a:pPr algn="ctr"/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Staging</a:t>
            </a:r>
          </a:p>
          <a:p>
            <a:pPr algn="ctr"/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Chunking</a:t>
            </a:r>
          </a:p>
          <a:p>
            <a:pPr algn="ctr"/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Embedding</a:t>
            </a:r>
            <a:endParaRPr lang="ko-KR" altLang="en-US" sz="28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1" name="그림 40" descr="폰트, 스크린샷, 텍스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F6DEDB1-B02D-4B80-6D02-5CEA6063E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86" y="1952800"/>
            <a:ext cx="4132275" cy="413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14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4F8B6-DEA2-CA71-5D93-5560E5D91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7C2466-5E4B-A05A-D228-7C1C28B5E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78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6BD694-742C-1517-FEE9-228A57EFCBC4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Unstructured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42CD042-B013-B8B1-C436-E31A7F8E104A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4103482-2471-9D9F-E468-D7EE41483F2C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22B007C-FAD6-1AF0-07D5-16F48DA9A06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7E6B083E-6E07-9E02-8B40-B65B47727E3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ABBA4D19-66CD-52AA-F43B-950C72FBD82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A60D61AF-0035-4152-0930-8FE267E16F6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3961AF71-1764-E5CD-AFD1-8CE452763DA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B71ABC2-8C99-0148-2371-E03AAA0B22D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A64ED538-703A-7CA2-AEF4-95E6F82FF44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CC2EC7D1-1B26-8842-2213-F201D2C1777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F0C8706-3587-3CD9-90ED-1BB74629B9B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CB45DF3D-75C7-3050-8D63-75B1FB47F97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DFF45700-D0F7-4C6B-535C-84F150BD403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EF7697E-4C2C-2DC5-F36C-A9CE6B5BD17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64DC8544-28E6-E168-D2A1-36EC01CB745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5ADF1309-B920-5C1E-C0D8-DD92DB10DA7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A1F47EB8-5467-1F61-FF5E-F0EAD03A9A3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4AFE87EF-5001-5B0C-62D2-8DDF09A75FF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AF66EF2-B21E-EC94-7967-63516C010F3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7664E725-AC9A-C8C6-B349-C1FDA21F5D6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86929C86-D187-F329-7413-93ED754EAE0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3FE293B-94BF-FFDC-911D-46D9E3B6B36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CE766AD-42A6-E82A-8407-DBB146D9842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8BB2C547-3633-BEB3-2AAB-7430AB51BE3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990F359-BD05-A3A2-B362-B0C7755ECBB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29FDD6DC-6398-EFEC-9252-98AB830127B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7A071D35-C194-240B-3477-CAD864EF90A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97E7754D-362C-7A74-18F0-EF8AFCF6D76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DD65F0AE-A2BA-92E9-1731-523DE7F635B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F612495F-8DBA-1733-67FA-A2868E637FB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089F2E68-229C-30F8-79BE-C714C69928C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025B062-8613-A9C5-DB7A-52064DF9422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6B5D87AB-1E4A-1D87-CDC6-55797B511A4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552CD584-2F69-10C6-E581-E74CCB438B9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C8E27CF2-180E-0F3F-BDB8-EC1194A8973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B7BA5488-1E4A-DD9C-45E2-D379489BEC1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EC89925E-DA6D-163A-C286-0AD2E3B1221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28AF297E-E205-22D3-0CD4-D44610F167B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8C6B585-C740-1C14-6EA3-AB2E8C40DF7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392CE85F-82D0-A53D-B7F4-779D9D3DF4F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A916F8F3-612C-5871-58B7-0ABE196B0C0A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4889E71B-DABE-66B9-75BA-C7106B2F3E6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B612228-A2BE-C5B4-792E-F8630044C8F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F466A4E-6ACD-A07F-C1BE-F449D14340C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E906EE93-3323-027C-EED9-4FBCED84986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B11D46EE-E843-2623-F273-DD92ED4C150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784EDB95-792A-926D-9BB4-EAB0632459F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7D605B5-D7E6-8A4B-D500-6D1B36E51FE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08BAD45-D926-C88C-34E5-2DE35FA339D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D66B71E6-3BA5-4CB4-6CF9-37D2B619648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5798645B-1B4B-9801-B797-FA2393DA3D0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CA6622E4-3FE2-185C-B259-3203D41CE4D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A4BCE72D-4A28-97F9-A7F9-138D87AA9D7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9782DCDB-43E7-74C0-EB83-2A2E18C6208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B8CFB967-70BD-7823-64E6-92DE57F4A02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74625AA2-26BA-F1CC-72C2-3608F0E1605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89B7B94A-73EF-F2EA-5020-B4CBE062891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AC723B65-DA01-29B0-BB4F-75DBEA8FA9C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8A088BA4-2398-2457-DDAA-AAA23C9F9BB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2D6E4A59-EC2D-9420-599E-0BC29F76AD3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A728D5DD-E6DF-BE86-9458-E9A267588CE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3B882F9-A18F-0C14-21DF-4C623D53560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1CABE08E-CCB0-1598-E1D0-2269F58993A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699149F1-7609-98F9-11B7-8B2FF2C3DCA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7902BB83-A8C4-C99B-65DB-2D02DE6473C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6E508922-DA28-251A-7D0B-A2B7D869D32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E0F9C0F-7DD4-3025-8E12-3F2C3D05896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DCE83257-938D-59F6-48AC-E232B6DDAE1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D0114319-65A5-6EA3-E446-F98E78BA0E3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CC5EA6A-17B4-55E8-E90A-3C3E5154F23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EE612F4-923A-A84D-1884-31DCA87A6B6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3AB3BA04-3F4E-92C3-9771-96E6EED2DDE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F643327E-851C-0DEA-0719-3245B02258A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11AB7889-64F3-0A4A-8A6C-84CA7A3FE39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BC2AC2EB-ADF9-A817-13CA-CD04464B792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B5D49039-733F-8F92-C3E9-6158F90C5CF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1649A8F-813F-A7DE-B3C4-55B4348FD25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F617D576-4DFC-9AB0-F43A-5463EA6741A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D3A4132D-9C3E-4412-6ABA-48698AEBB49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FC9F929-DE1E-F99E-083F-50ADA1E71085}"/>
              </a:ext>
            </a:extLst>
          </p:cNvPr>
          <p:cNvSpPr txBox="1"/>
          <p:nvPr/>
        </p:nvSpPr>
        <p:spPr>
          <a:xfrm>
            <a:off x="6742954" y="2233833"/>
            <a:ext cx="4249881" cy="3570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문서 이해 및 구조화</a:t>
            </a:r>
            <a:endParaRPr lang="en-US" altLang="ko-KR" sz="4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endParaRPr lang="en-US" altLang="ko-KR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ctr"/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Partitioning</a:t>
            </a:r>
          </a:p>
          <a:p>
            <a:pPr algn="ct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Cleaning</a:t>
            </a:r>
          </a:p>
          <a:p>
            <a:pPr algn="ct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Extracting</a:t>
            </a:r>
          </a:p>
          <a:p>
            <a:pPr algn="ct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Staging</a:t>
            </a:r>
          </a:p>
          <a:p>
            <a:pPr algn="ct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Chunking</a:t>
            </a:r>
          </a:p>
          <a:p>
            <a:pPr algn="ct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Embedding</a:t>
            </a:r>
            <a:endParaRPr lang="ko-KR" altLang="en-US" sz="2800" dirty="0">
              <a:solidFill>
                <a:schemeClr val="bg1">
                  <a:lumMod val="85000"/>
                </a:schemeClr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1" name="그림 40" descr="폰트, 스크린샷, 텍스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EAA78C2-BA5B-2E38-5144-10E2553FE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86" y="1952800"/>
            <a:ext cx="4132275" cy="413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1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75B09-8838-4993-CE3C-7CD07D6B6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2DC0D74-0AA2-AE3D-C099-F10D7DA457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BC8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45214D8-E20C-6634-899A-ABC596BC8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" name="타원 12">
            <a:extLst>
              <a:ext uri="{FF2B5EF4-FFF2-40B4-BE49-F238E27FC236}">
                <a16:creationId xmlns:a16="http://schemas.microsoft.com/office/drawing/2014/main" id="{0870376F-3C08-B302-6A3D-E40AD53A5BEB}"/>
              </a:ext>
            </a:extLst>
          </p:cNvPr>
          <p:cNvSpPr/>
          <p:nvPr/>
        </p:nvSpPr>
        <p:spPr>
          <a:xfrm>
            <a:off x="4545497" y="4164631"/>
            <a:ext cx="8877786" cy="3429000"/>
          </a:xfrm>
          <a:custGeom>
            <a:avLst/>
            <a:gdLst>
              <a:gd name="connsiteX0" fmla="*/ 0 w 6992471"/>
              <a:gd name="connsiteY0" fmla="*/ 2542988 h 5085976"/>
              <a:gd name="connsiteX1" fmla="*/ 3496236 w 6992471"/>
              <a:gd name="connsiteY1" fmla="*/ 0 h 5085976"/>
              <a:gd name="connsiteX2" fmla="*/ 6992472 w 6992471"/>
              <a:gd name="connsiteY2" fmla="*/ 2542988 h 5085976"/>
              <a:gd name="connsiteX3" fmla="*/ 3496236 w 6992471"/>
              <a:gd name="connsiteY3" fmla="*/ 5085976 h 5085976"/>
              <a:gd name="connsiteX4" fmla="*/ 0 w 6992471"/>
              <a:gd name="connsiteY4" fmla="*/ 2542988 h 5085976"/>
              <a:gd name="connsiteX0" fmla="*/ 31 w 6992503"/>
              <a:gd name="connsiteY0" fmla="*/ 2542988 h 3391819"/>
              <a:gd name="connsiteX1" fmla="*/ 3496267 w 6992503"/>
              <a:gd name="connsiteY1" fmla="*/ 0 h 3391819"/>
              <a:gd name="connsiteX2" fmla="*/ 6992503 w 6992503"/>
              <a:gd name="connsiteY2" fmla="*/ 2542988 h 3391819"/>
              <a:gd name="connsiteX3" fmla="*/ 3448456 w 6992503"/>
              <a:gd name="connsiteY3" fmla="*/ 3185458 h 3391819"/>
              <a:gd name="connsiteX4" fmla="*/ 31 w 6992503"/>
              <a:gd name="connsiteY4" fmla="*/ 2542988 h 3391819"/>
              <a:gd name="connsiteX0" fmla="*/ 3051 w 6995523"/>
              <a:gd name="connsiteY0" fmla="*/ 2542988 h 3439054"/>
              <a:gd name="connsiteX1" fmla="*/ 3499287 w 6995523"/>
              <a:gd name="connsiteY1" fmla="*/ 0 h 3439054"/>
              <a:gd name="connsiteX2" fmla="*/ 6995523 w 6995523"/>
              <a:gd name="connsiteY2" fmla="*/ 2542988 h 3439054"/>
              <a:gd name="connsiteX3" fmla="*/ 4001311 w 6995523"/>
              <a:gd name="connsiteY3" fmla="*/ 3281082 h 3439054"/>
              <a:gd name="connsiteX4" fmla="*/ 3051 w 6995523"/>
              <a:gd name="connsiteY4" fmla="*/ 2542988 h 3439054"/>
              <a:gd name="connsiteX0" fmla="*/ 2152 w 6994624"/>
              <a:gd name="connsiteY0" fmla="*/ 2542988 h 3569242"/>
              <a:gd name="connsiteX1" fmla="*/ 3498388 w 6994624"/>
              <a:gd name="connsiteY1" fmla="*/ 0 h 3569242"/>
              <a:gd name="connsiteX2" fmla="*/ 6994624 w 6994624"/>
              <a:gd name="connsiteY2" fmla="*/ 2542988 h 3569242"/>
              <a:gd name="connsiteX3" fmla="*/ 3916741 w 6994624"/>
              <a:gd name="connsiteY3" fmla="*/ 3502211 h 3569242"/>
              <a:gd name="connsiteX4" fmla="*/ 2152 w 6994624"/>
              <a:gd name="connsiteY4" fmla="*/ 2542988 h 3569242"/>
              <a:gd name="connsiteX0" fmla="*/ 2152 w 6994624"/>
              <a:gd name="connsiteY0" fmla="*/ 2542988 h 3679413"/>
              <a:gd name="connsiteX1" fmla="*/ 3498388 w 6994624"/>
              <a:gd name="connsiteY1" fmla="*/ 0 h 3679413"/>
              <a:gd name="connsiteX2" fmla="*/ 6994624 w 6994624"/>
              <a:gd name="connsiteY2" fmla="*/ 2542988 h 3679413"/>
              <a:gd name="connsiteX3" fmla="*/ 3916741 w 6994624"/>
              <a:gd name="connsiteY3" fmla="*/ 3502211 h 3679413"/>
              <a:gd name="connsiteX4" fmla="*/ 2152 w 6994624"/>
              <a:gd name="connsiteY4" fmla="*/ 2542988 h 3679413"/>
              <a:gd name="connsiteX0" fmla="*/ 12417 w 7004889"/>
              <a:gd name="connsiteY0" fmla="*/ 2542988 h 3675281"/>
              <a:gd name="connsiteX1" fmla="*/ 3508653 w 7004889"/>
              <a:gd name="connsiteY1" fmla="*/ 0 h 3675281"/>
              <a:gd name="connsiteX2" fmla="*/ 7004889 w 7004889"/>
              <a:gd name="connsiteY2" fmla="*/ 2542988 h 3675281"/>
              <a:gd name="connsiteX3" fmla="*/ 2642065 w 7004889"/>
              <a:gd name="connsiteY3" fmla="*/ 3496234 h 3675281"/>
              <a:gd name="connsiteX4" fmla="*/ 12417 w 7004889"/>
              <a:gd name="connsiteY4" fmla="*/ 2542988 h 3675281"/>
              <a:gd name="connsiteX0" fmla="*/ 11812 w 7004284"/>
              <a:gd name="connsiteY0" fmla="*/ 2525059 h 3657352"/>
              <a:gd name="connsiteX1" fmla="*/ 3484143 w 7004284"/>
              <a:gd name="connsiteY1" fmla="*/ 0 h 3657352"/>
              <a:gd name="connsiteX2" fmla="*/ 7004284 w 7004284"/>
              <a:gd name="connsiteY2" fmla="*/ 2525059 h 3657352"/>
              <a:gd name="connsiteX3" fmla="*/ 2641460 w 7004284"/>
              <a:gd name="connsiteY3" fmla="*/ 3478305 h 3657352"/>
              <a:gd name="connsiteX4" fmla="*/ 11812 w 7004284"/>
              <a:gd name="connsiteY4" fmla="*/ 2525059 h 3657352"/>
              <a:gd name="connsiteX0" fmla="*/ 11812 w 7004284"/>
              <a:gd name="connsiteY0" fmla="*/ 2525426 h 3657719"/>
              <a:gd name="connsiteX1" fmla="*/ 3484143 w 7004284"/>
              <a:gd name="connsiteY1" fmla="*/ 367 h 3657719"/>
              <a:gd name="connsiteX2" fmla="*/ 7004284 w 7004284"/>
              <a:gd name="connsiteY2" fmla="*/ 2525426 h 3657719"/>
              <a:gd name="connsiteX3" fmla="*/ 2641460 w 7004284"/>
              <a:gd name="connsiteY3" fmla="*/ 3478672 h 3657719"/>
              <a:gd name="connsiteX4" fmla="*/ 11812 w 7004284"/>
              <a:gd name="connsiteY4" fmla="*/ 2525426 h 3657719"/>
              <a:gd name="connsiteX0" fmla="*/ 1748 w 6994220"/>
              <a:gd name="connsiteY0" fmla="*/ 2525426 h 3657719"/>
              <a:gd name="connsiteX1" fmla="*/ 3474079 w 6994220"/>
              <a:gd name="connsiteY1" fmla="*/ 367 h 3657719"/>
              <a:gd name="connsiteX2" fmla="*/ 6994220 w 6994220"/>
              <a:gd name="connsiteY2" fmla="*/ 2525426 h 3657719"/>
              <a:gd name="connsiteX3" fmla="*/ 2631396 w 6994220"/>
              <a:gd name="connsiteY3" fmla="*/ 3478672 h 3657719"/>
              <a:gd name="connsiteX4" fmla="*/ 1748 w 6994220"/>
              <a:gd name="connsiteY4" fmla="*/ 2525426 h 3657719"/>
              <a:gd name="connsiteX0" fmla="*/ 2532 w 6995004"/>
              <a:gd name="connsiteY0" fmla="*/ 2525426 h 3364722"/>
              <a:gd name="connsiteX1" fmla="*/ 3474863 w 6995004"/>
              <a:gd name="connsiteY1" fmla="*/ 367 h 3364722"/>
              <a:gd name="connsiteX2" fmla="*/ 6995004 w 6995004"/>
              <a:gd name="connsiteY2" fmla="*/ 2525426 h 3364722"/>
              <a:gd name="connsiteX3" fmla="*/ 3845404 w 6995004"/>
              <a:gd name="connsiteY3" fmla="*/ 2952742 h 3364722"/>
              <a:gd name="connsiteX4" fmla="*/ 2532 w 6995004"/>
              <a:gd name="connsiteY4" fmla="*/ 2525426 h 3364722"/>
              <a:gd name="connsiteX0" fmla="*/ 2532 w 6995004"/>
              <a:gd name="connsiteY0" fmla="*/ 2525426 h 3269129"/>
              <a:gd name="connsiteX1" fmla="*/ 3474863 w 6995004"/>
              <a:gd name="connsiteY1" fmla="*/ 367 h 3269129"/>
              <a:gd name="connsiteX2" fmla="*/ 6995004 w 6995004"/>
              <a:gd name="connsiteY2" fmla="*/ 2525426 h 3269129"/>
              <a:gd name="connsiteX3" fmla="*/ 3845404 w 6995004"/>
              <a:gd name="connsiteY3" fmla="*/ 2952742 h 3269129"/>
              <a:gd name="connsiteX4" fmla="*/ 2532 w 6995004"/>
              <a:gd name="connsiteY4" fmla="*/ 2525426 h 3269129"/>
              <a:gd name="connsiteX0" fmla="*/ 2341 w 6994813"/>
              <a:gd name="connsiteY0" fmla="*/ 3732893 h 4476596"/>
              <a:gd name="connsiteX1" fmla="*/ 3487635 w 6994813"/>
              <a:gd name="connsiteY1" fmla="*/ 180 h 4476596"/>
              <a:gd name="connsiteX2" fmla="*/ 6994813 w 6994813"/>
              <a:gd name="connsiteY2" fmla="*/ 3732893 h 4476596"/>
              <a:gd name="connsiteX3" fmla="*/ 3845213 w 6994813"/>
              <a:gd name="connsiteY3" fmla="*/ 4160209 h 4476596"/>
              <a:gd name="connsiteX4" fmla="*/ 2341 w 6994813"/>
              <a:gd name="connsiteY4" fmla="*/ 3732893 h 4476596"/>
              <a:gd name="connsiteX0" fmla="*/ 1083 w 7035685"/>
              <a:gd name="connsiteY0" fmla="*/ 4048941 h 4475856"/>
              <a:gd name="connsiteX1" fmla="*/ 3528507 w 7035685"/>
              <a:gd name="connsiteY1" fmla="*/ 854 h 4475856"/>
              <a:gd name="connsiteX2" fmla="*/ 7035685 w 7035685"/>
              <a:gd name="connsiteY2" fmla="*/ 3733567 h 4475856"/>
              <a:gd name="connsiteX3" fmla="*/ 3886085 w 7035685"/>
              <a:gd name="connsiteY3" fmla="*/ 4160883 h 4475856"/>
              <a:gd name="connsiteX4" fmla="*/ 1083 w 7035685"/>
              <a:gd name="connsiteY4" fmla="*/ 4048941 h 4475856"/>
              <a:gd name="connsiteX0" fmla="*/ 3051 w 7037653"/>
              <a:gd name="connsiteY0" fmla="*/ 4048149 h 4475064"/>
              <a:gd name="connsiteX1" fmla="*/ 3530475 w 7037653"/>
              <a:gd name="connsiteY1" fmla="*/ 62 h 4475064"/>
              <a:gd name="connsiteX2" fmla="*/ 7037653 w 7037653"/>
              <a:gd name="connsiteY2" fmla="*/ 3732775 h 4475064"/>
              <a:gd name="connsiteX3" fmla="*/ 3888053 w 7037653"/>
              <a:gd name="connsiteY3" fmla="*/ 4160091 h 4475064"/>
              <a:gd name="connsiteX4" fmla="*/ 3051 w 7037653"/>
              <a:gd name="connsiteY4" fmla="*/ 4048149 h 4475064"/>
              <a:gd name="connsiteX0" fmla="*/ 2054 w 7036656"/>
              <a:gd name="connsiteY0" fmla="*/ 3048202 h 3475117"/>
              <a:gd name="connsiteX1" fmla="*/ 3587813 w 7036656"/>
              <a:gd name="connsiteY1" fmla="*/ 82 h 3475117"/>
              <a:gd name="connsiteX2" fmla="*/ 7036656 w 7036656"/>
              <a:gd name="connsiteY2" fmla="*/ 2732828 h 3475117"/>
              <a:gd name="connsiteX3" fmla="*/ 3887056 w 7036656"/>
              <a:gd name="connsiteY3" fmla="*/ 3160144 h 3475117"/>
              <a:gd name="connsiteX4" fmla="*/ 2054 w 7036656"/>
              <a:gd name="connsiteY4" fmla="*/ 3048202 h 34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6656" h="3475117">
                <a:moveTo>
                  <a:pt x="2054" y="3048202"/>
                </a:moveTo>
                <a:cubicBezTo>
                  <a:pt x="-47820" y="2521525"/>
                  <a:pt x="801464" y="-16586"/>
                  <a:pt x="3587813" y="82"/>
                </a:cubicBezTo>
                <a:cubicBezTo>
                  <a:pt x="6374162" y="16750"/>
                  <a:pt x="7036656" y="1328375"/>
                  <a:pt x="7036656" y="2732828"/>
                </a:cubicBezTo>
                <a:cubicBezTo>
                  <a:pt x="7036656" y="4137281"/>
                  <a:pt x="5059490" y="3107582"/>
                  <a:pt x="3887056" y="3160144"/>
                </a:cubicBezTo>
                <a:cubicBezTo>
                  <a:pt x="2714622" y="3212706"/>
                  <a:pt x="51928" y="3574879"/>
                  <a:pt x="2054" y="304820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81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497C27A-CF91-0D03-F198-8D6D8218C049}"/>
              </a:ext>
            </a:extLst>
          </p:cNvPr>
          <p:cNvSpPr/>
          <p:nvPr/>
        </p:nvSpPr>
        <p:spPr>
          <a:xfrm>
            <a:off x="-39978" y="759142"/>
            <a:ext cx="2127418" cy="2055878"/>
          </a:xfrm>
          <a:prstGeom prst="roundRect">
            <a:avLst/>
          </a:prstGeom>
          <a:solidFill>
            <a:srgbClr val="97D3F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FFC988F-EEB2-B22A-B88D-232EA4AAFC0A}"/>
              </a:ext>
            </a:extLst>
          </p:cNvPr>
          <p:cNvSpPr/>
          <p:nvPr/>
        </p:nvSpPr>
        <p:spPr>
          <a:xfrm>
            <a:off x="10899913" y="223495"/>
            <a:ext cx="854765" cy="854765"/>
          </a:xfrm>
          <a:prstGeom prst="ellipse">
            <a:avLst/>
          </a:prstGeom>
          <a:solidFill>
            <a:srgbClr val="1062BF">
              <a:alpha val="76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EFD368-66DD-F5A6-F64A-01140D550FD3}"/>
              </a:ext>
            </a:extLst>
          </p:cNvPr>
          <p:cNvSpPr/>
          <p:nvPr/>
        </p:nvSpPr>
        <p:spPr>
          <a:xfrm>
            <a:off x="437322" y="501650"/>
            <a:ext cx="11423374" cy="5854700"/>
          </a:xfrm>
          <a:custGeom>
            <a:avLst/>
            <a:gdLst>
              <a:gd name="connsiteX0" fmla="*/ 0 w 11423374"/>
              <a:gd name="connsiteY0" fmla="*/ 0 h 5854700"/>
              <a:gd name="connsiteX1" fmla="*/ 557729 w 11423374"/>
              <a:gd name="connsiteY1" fmla="*/ 0 h 5854700"/>
              <a:gd name="connsiteX2" fmla="*/ 886991 w 11423374"/>
              <a:gd name="connsiteY2" fmla="*/ 0 h 5854700"/>
              <a:gd name="connsiteX3" fmla="*/ 1787422 w 11423374"/>
              <a:gd name="connsiteY3" fmla="*/ 0 h 5854700"/>
              <a:gd name="connsiteX4" fmla="*/ 2345151 w 11423374"/>
              <a:gd name="connsiteY4" fmla="*/ 0 h 5854700"/>
              <a:gd name="connsiteX5" fmla="*/ 2902881 w 11423374"/>
              <a:gd name="connsiteY5" fmla="*/ 0 h 5854700"/>
              <a:gd name="connsiteX6" fmla="*/ 3803312 w 11423374"/>
              <a:gd name="connsiteY6" fmla="*/ 0 h 5854700"/>
              <a:gd name="connsiteX7" fmla="*/ 4246807 w 11423374"/>
              <a:gd name="connsiteY7" fmla="*/ 0 h 5854700"/>
              <a:gd name="connsiteX8" fmla="*/ 5147238 w 11423374"/>
              <a:gd name="connsiteY8" fmla="*/ 0 h 5854700"/>
              <a:gd name="connsiteX9" fmla="*/ 6047669 w 11423374"/>
              <a:gd name="connsiteY9" fmla="*/ 0 h 5854700"/>
              <a:gd name="connsiteX10" fmla="*/ 6719632 w 11423374"/>
              <a:gd name="connsiteY10" fmla="*/ 0 h 5854700"/>
              <a:gd name="connsiteX11" fmla="*/ 7620062 w 11423374"/>
              <a:gd name="connsiteY11" fmla="*/ 0 h 5854700"/>
              <a:gd name="connsiteX12" fmla="*/ 8177792 w 11423374"/>
              <a:gd name="connsiteY12" fmla="*/ 0 h 5854700"/>
              <a:gd name="connsiteX13" fmla="*/ 8735521 w 11423374"/>
              <a:gd name="connsiteY13" fmla="*/ 0 h 5854700"/>
              <a:gd name="connsiteX14" fmla="*/ 9521718 w 11423374"/>
              <a:gd name="connsiteY14" fmla="*/ 0 h 5854700"/>
              <a:gd name="connsiteX15" fmla="*/ 10079448 w 11423374"/>
              <a:gd name="connsiteY15" fmla="*/ 0 h 5854700"/>
              <a:gd name="connsiteX16" fmla="*/ 11423374 w 11423374"/>
              <a:gd name="connsiteY16" fmla="*/ 0 h 5854700"/>
              <a:gd name="connsiteX17" fmla="*/ 11423374 w 11423374"/>
              <a:gd name="connsiteY17" fmla="*/ 767616 h 5854700"/>
              <a:gd name="connsiteX18" fmla="*/ 11423374 w 11423374"/>
              <a:gd name="connsiteY18" fmla="*/ 1476685 h 5854700"/>
              <a:gd name="connsiteX19" fmla="*/ 11423374 w 11423374"/>
              <a:gd name="connsiteY19" fmla="*/ 2185755 h 5854700"/>
              <a:gd name="connsiteX20" fmla="*/ 11423374 w 11423374"/>
              <a:gd name="connsiteY20" fmla="*/ 2660636 h 5854700"/>
              <a:gd name="connsiteX21" fmla="*/ 11423374 w 11423374"/>
              <a:gd name="connsiteY21" fmla="*/ 3194064 h 5854700"/>
              <a:gd name="connsiteX22" fmla="*/ 11423374 w 11423374"/>
              <a:gd name="connsiteY22" fmla="*/ 3903133 h 5854700"/>
              <a:gd name="connsiteX23" fmla="*/ 11423374 w 11423374"/>
              <a:gd name="connsiteY23" fmla="*/ 4495109 h 5854700"/>
              <a:gd name="connsiteX24" fmla="*/ 11423374 w 11423374"/>
              <a:gd name="connsiteY24" fmla="*/ 5028537 h 5854700"/>
              <a:gd name="connsiteX25" fmla="*/ 11423374 w 11423374"/>
              <a:gd name="connsiteY25" fmla="*/ 5854700 h 5854700"/>
              <a:gd name="connsiteX26" fmla="*/ 10751411 w 11423374"/>
              <a:gd name="connsiteY26" fmla="*/ 5854700 h 5854700"/>
              <a:gd name="connsiteX27" fmla="*/ 10079448 w 11423374"/>
              <a:gd name="connsiteY27" fmla="*/ 5854700 h 5854700"/>
              <a:gd name="connsiteX28" fmla="*/ 9635952 w 11423374"/>
              <a:gd name="connsiteY28" fmla="*/ 5854700 h 5854700"/>
              <a:gd name="connsiteX29" fmla="*/ 8849755 w 11423374"/>
              <a:gd name="connsiteY29" fmla="*/ 5854700 h 5854700"/>
              <a:gd name="connsiteX30" fmla="*/ 8406259 w 11423374"/>
              <a:gd name="connsiteY30" fmla="*/ 5854700 h 5854700"/>
              <a:gd name="connsiteX31" fmla="*/ 7620062 w 11423374"/>
              <a:gd name="connsiteY31" fmla="*/ 5854700 h 5854700"/>
              <a:gd name="connsiteX32" fmla="*/ 7290800 w 11423374"/>
              <a:gd name="connsiteY32" fmla="*/ 5854700 h 5854700"/>
              <a:gd name="connsiteX33" fmla="*/ 6504604 w 11423374"/>
              <a:gd name="connsiteY33" fmla="*/ 5854700 h 5854700"/>
              <a:gd name="connsiteX34" fmla="*/ 6061108 w 11423374"/>
              <a:gd name="connsiteY34" fmla="*/ 5854700 h 5854700"/>
              <a:gd name="connsiteX35" fmla="*/ 5731846 w 11423374"/>
              <a:gd name="connsiteY35" fmla="*/ 5854700 h 5854700"/>
              <a:gd name="connsiteX36" fmla="*/ 5288350 w 11423374"/>
              <a:gd name="connsiteY36" fmla="*/ 5854700 h 5854700"/>
              <a:gd name="connsiteX37" fmla="*/ 4502153 w 11423374"/>
              <a:gd name="connsiteY37" fmla="*/ 5854700 h 5854700"/>
              <a:gd name="connsiteX38" fmla="*/ 4058658 w 11423374"/>
              <a:gd name="connsiteY38" fmla="*/ 5854700 h 5854700"/>
              <a:gd name="connsiteX39" fmla="*/ 3729396 w 11423374"/>
              <a:gd name="connsiteY39" fmla="*/ 5854700 h 5854700"/>
              <a:gd name="connsiteX40" fmla="*/ 3285900 w 11423374"/>
              <a:gd name="connsiteY40" fmla="*/ 5854700 h 5854700"/>
              <a:gd name="connsiteX41" fmla="*/ 2728170 w 11423374"/>
              <a:gd name="connsiteY41" fmla="*/ 5854700 h 5854700"/>
              <a:gd name="connsiteX42" fmla="*/ 2056207 w 11423374"/>
              <a:gd name="connsiteY42" fmla="*/ 5854700 h 5854700"/>
              <a:gd name="connsiteX43" fmla="*/ 1612712 w 11423374"/>
              <a:gd name="connsiteY43" fmla="*/ 5854700 h 5854700"/>
              <a:gd name="connsiteX44" fmla="*/ 712281 w 11423374"/>
              <a:gd name="connsiteY44" fmla="*/ 5854700 h 5854700"/>
              <a:gd name="connsiteX45" fmla="*/ 0 w 11423374"/>
              <a:gd name="connsiteY45" fmla="*/ 5854700 h 5854700"/>
              <a:gd name="connsiteX46" fmla="*/ 0 w 11423374"/>
              <a:gd name="connsiteY46" fmla="*/ 5087084 h 5854700"/>
              <a:gd name="connsiteX47" fmla="*/ 0 w 11423374"/>
              <a:gd name="connsiteY47" fmla="*/ 4436562 h 5854700"/>
              <a:gd name="connsiteX48" fmla="*/ 0 w 11423374"/>
              <a:gd name="connsiteY48" fmla="*/ 3786039 h 5854700"/>
              <a:gd name="connsiteX49" fmla="*/ 0 w 11423374"/>
              <a:gd name="connsiteY49" fmla="*/ 3194064 h 5854700"/>
              <a:gd name="connsiteX50" fmla="*/ 0 w 11423374"/>
              <a:gd name="connsiteY50" fmla="*/ 2484995 h 5854700"/>
              <a:gd name="connsiteX51" fmla="*/ 0 w 11423374"/>
              <a:gd name="connsiteY51" fmla="*/ 1834473 h 5854700"/>
              <a:gd name="connsiteX52" fmla="*/ 0 w 11423374"/>
              <a:gd name="connsiteY52" fmla="*/ 1066856 h 5854700"/>
              <a:gd name="connsiteX53" fmla="*/ 0 w 11423374"/>
              <a:gd name="connsiteY53" fmla="*/ 0 h 585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1423374" h="5854700" extrusionOk="0">
                <a:moveTo>
                  <a:pt x="0" y="0"/>
                </a:moveTo>
                <a:cubicBezTo>
                  <a:pt x="157188" y="22857"/>
                  <a:pt x="308738" y="8634"/>
                  <a:pt x="557729" y="0"/>
                </a:cubicBezTo>
                <a:cubicBezTo>
                  <a:pt x="806720" y="-8634"/>
                  <a:pt x="731745" y="15100"/>
                  <a:pt x="886991" y="0"/>
                </a:cubicBezTo>
                <a:cubicBezTo>
                  <a:pt x="1042237" y="-15100"/>
                  <a:pt x="1494327" y="20400"/>
                  <a:pt x="1787422" y="0"/>
                </a:cubicBezTo>
                <a:cubicBezTo>
                  <a:pt x="2080517" y="-20400"/>
                  <a:pt x="2146261" y="9303"/>
                  <a:pt x="2345151" y="0"/>
                </a:cubicBezTo>
                <a:cubicBezTo>
                  <a:pt x="2544041" y="-9303"/>
                  <a:pt x="2680256" y="23466"/>
                  <a:pt x="2902881" y="0"/>
                </a:cubicBezTo>
                <a:cubicBezTo>
                  <a:pt x="3125506" y="-23466"/>
                  <a:pt x="3476228" y="28902"/>
                  <a:pt x="3803312" y="0"/>
                </a:cubicBezTo>
                <a:cubicBezTo>
                  <a:pt x="4130396" y="-28902"/>
                  <a:pt x="4124193" y="2713"/>
                  <a:pt x="4246807" y="0"/>
                </a:cubicBezTo>
                <a:cubicBezTo>
                  <a:pt x="4369422" y="-2713"/>
                  <a:pt x="4865484" y="-44634"/>
                  <a:pt x="5147238" y="0"/>
                </a:cubicBezTo>
                <a:cubicBezTo>
                  <a:pt x="5428992" y="44634"/>
                  <a:pt x="5608438" y="9128"/>
                  <a:pt x="6047669" y="0"/>
                </a:cubicBezTo>
                <a:cubicBezTo>
                  <a:pt x="6486900" y="-9128"/>
                  <a:pt x="6483134" y="14722"/>
                  <a:pt x="6719632" y="0"/>
                </a:cubicBezTo>
                <a:cubicBezTo>
                  <a:pt x="6956130" y="-14722"/>
                  <a:pt x="7411740" y="-33650"/>
                  <a:pt x="7620062" y="0"/>
                </a:cubicBezTo>
                <a:cubicBezTo>
                  <a:pt x="7828384" y="33650"/>
                  <a:pt x="7900178" y="11130"/>
                  <a:pt x="8177792" y="0"/>
                </a:cubicBezTo>
                <a:cubicBezTo>
                  <a:pt x="8455406" y="-11130"/>
                  <a:pt x="8484154" y="-23703"/>
                  <a:pt x="8735521" y="0"/>
                </a:cubicBezTo>
                <a:cubicBezTo>
                  <a:pt x="8986888" y="23703"/>
                  <a:pt x="9179952" y="-28606"/>
                  <a:pt x="9521718" y="0"/>
                </a:cubicBezTo>
                <a:cubicBezTo>
                  <a:pt x="9863484" y="28606"/>
                  <a:pt x="9934182" y="18395"/>
                  <a:pt x="10079448" y="0"/>
                </a:cubicBezTo>
                <a:cubicBezTo>
                  <a:pt x="10224714" y="-18395"/>
                  <a:pt x="11085207" y="-40702"/>
                  <a:pt x="11423374" y="0"/>
                </a:cubicBezTo>
                <a:cubicBezTo>
                  <a:pt x="11436980" y="225338"/>
                  <a:pt x="11394955" y="384590"/>
                  <a:pt x="11423374" y="767616"/>
                </a:cubicBezTo>
                <a:cubicBezTo>
                  <a:pt x="11451793" y="1150642"/>
                  <a:pt x="11389504" y="1251252"/>
                  <a:pt x="11423374" y="1476685"/>
                </a:cubicBezTo>
                <a:cubicBezTo>
                  <a:pt x="11457244" y="1702118"/>
                  <a:pt x="11414968" y="1857486"/>
                  <a:pt x="11423374" y="2185755"/>
                </a:cubicBezTo>
                <a:cubicBezTo>
                  <a:pt x="11431781" y="2514024"/>
                  <a:pt x="11432950" y="2542438"/>
                  <a:pt x="11423374" y="2660636"/>
                </a:cubicBezTo>
                <a:cubicBezTo>
                  <a:pt x="11413798" y="2778834"/>
                  <a:pt x="11403896" y="3061130"/>
                  <a:pt x="11423374" y="3194064"/>
                </a:cubicBezTo>
                <a:cubicBezTo>
                  <a:pt x="11442852" y="3326998"/>
                  <a:pt x="11389410" y="3680457"/>
                  <a:pt x="11423374" y="3903133"/>
                </a:cubicBezTo>
                <a:cubicBezTo>
                  <a:pt x="11457338" y="4125809"/>
                  <a:pt x="11416133" y="4273459"/>
                  <a:pt x="11423374" y="4495109"/>
                </a:cubicBezTo>
                <a:cubicBezTo>
                  <a:pt x="11430615" y="4716759"/>
                  <a:pt x="11435675" y="4913388"/>
                  <a:pt x="11423374" y="5028537"/>
                </a:cubicBezTo>
                <a:cubicBezTo>
                  <a:pt x="11411073" y="5143686"/>
                  <a:pt x="11447042" y="5598713"/>
                  <a:pt x="11423374" y="5854700"/>
                </a:cubicBezTo>
                <a:cubicBezTo>
                  <a:pt x="11204688" y="5854863"/>
                  <a:pt x="11043735" y="5885181"/>
                  <a:pt x="10751411" y="5854700"/>
                </a:cubicBezTo>
                <a:cubicBezTo>
                  <a:pt x="10459087" y="5824219"/>
                  <a:pt x="10380022" y="5822845"/>
                  <a:pt x="10079448" y="5854700"/>
                </a:cubicBezTo>
                <a:cubicBezTo>
                  <a:pt x="9778874" y="5886555"/>
                  <a:pt x="9823006" y="5838320"/>
                  <a:pt x="9635952" y="5854700"/>
                </a:cubicBezTo>
                <a:cubicBezTo>
                  <a:pt x="9448898" y="5871080"/>
                  <a:pt x="9045398" y="5866474"/>
                  <a:pt x="8849755" y="5854700"/>
                </a:cubicBezTo>
                <a:cubicBezTo>
                  <a:pt x="8654112" y="5842926"/>
                  <a:pt x="8497185" y="5846778"/>
                  <a:pt x="8406259" y="5854700"/>
                </a:cubicBezTo>
                <a:cubicBezTo>
                  <a:pt x="8315333" y="5862622"/>
                  <a:pt x="7884219" y="5893537"/>
                  <a:pt x="7620062" y="5854700"/>
                </a:cubicBezTo>
                <a:cubicBezTo>
                  <a:pt x="7355905" y="5815863"/>
                  <a:pt x="7360757" y="5859378"/>
                  <a:pt x="7290800" y="5854700"/>
                </a:cubicBezTo>
                <a:cubicBezTo>
                  <a:pt x="7220843" y="5850022"/>
                  <a:pt x="6749947" y="5881688"/>
                  <a:pt x="6504604" y="5854700"/>
                </a:cubicBezTo>
                <a:cubicBezTo>
                  <a:pt x="6259261" y="5827712"/>
                  <a:pt x="6223716" y="5832700"/>
                  <a:pt x="6061108" y="5854700"/>
                </a:cubicBezTo>
                <a:cubicBezTo>
                  <a:pt x="5898500" y="5876700"/>
                  <a:pt x="5870695" y="5842349"/>
                  <a:pt x="5731846" y="5854700"/>
                </a:cubicBezTo>
                <a:cubicBezTo>
                  <a:pt x="5592997" y="5867051"/>
                  <a:pt x="5433422" y="5841781"/>
                  <a:pt x="5288350" y="5854700"/>
                </a:cubicBezTo>
                <a:cubicBezTo>
                  <a:pt x="5143278" y="5867619"/>
                  <a:pt x="4837127" y="5886545"/>
                  <a:pt x="4502153" y="5854700"/>
                </a:cubicBezTo>
                <a:cubicBezTo>
                  <a:pt x="4167179" y="5822855"/>
                  <a:pt x="4181287" y="5863062"/>
                  <a:pt x="4058658" y="5854700"/>
                </a:cubicBezTo>
                <a:cubicBezTo>
                  <a:pt x="3936030" y="5846338"/>
                  <a:pt x="3863971" y="5844930"/>
                  <a:pt x="3729396" y="5854700"/>
                </a:cubicBezTo>
                <a:cubicBezTo>
                  <a:pt x="3594821" y="5864470"/>
                  <a:pt x="3403334" y="5866707"/>
                  <a:pt x="3285900" y="5854700"/>
                </a:cubicBezTo>
                <a:cubicBezTo>
                  <a:pt x="3168466" y="5842693"/>
                  <a:pt x="2845199" y="5832327"/>
                  <a:pt x="2728170" y="5854700"/>
                </a:cubicBezTo>
                <a:cubicBezTo>
                  <a:pt x="2611141" y="5877074"/>
                  <a:pt x="2340491" y="5876966"/>
                  <a:pt x="2056207" y="5854700"/>
                </a:cubicBezTo>
                <a:cubicBezTo>
                  <a:pt x="1771923" y="5832434"/>
                  <a:pt x="1759898" y="5837337"/>
                  <a:pt x="1612712" y="5854700"/>
                </a:cubicBezTo>
                <a:cubicBezTo>
                  <a:pt x="1465526" y="5872063"/>
                  <a:pt x="950025" y="5885957"/>
                  <a:pt x="712281" y="5854700"/>
                </a:cubicBezTo>
                <a:cubicBezTo>
                  <a:pt x="474537" y="5823443"/>
                  <a:pt x="235934" y="5837762"/>
                  <a:pt x="0" y="5854700"/>
                </a:cubicBezTo>
                <a:cubicBezTo>
                  <a:pt x="13669" y="5516997"/>
                  <a:pt x="19672" y="5401913"/>
                  <a:pt x="0" y="5087084"/>
                </a:cubicBezTo>
                <a:cubicBezTo>
                  <a:pt x="-19672" y="4772255"/>
                  <a:pt x="12019" y="4726185"/>
                  <a:pt x="0" y="4436562"/>
                </a:cubicBezTo>
                <a:cubicBezTo>
                  <a:pt x="-12019" y="4146939"/>
                  <a:pt x="11510" y="4016757"/>
                  <a:pt x="0" y="3786039"/>
                </a:cubicBezTo>
                <a:cubicBezTo>
                  <a:pt x="-11510" y="3555321"/>
                  <a:pt x="23386" y="3431017"/>
                  <a:pt x="0" y="3194064"/>
                </a:cubicBezTo>
                <a:cubicBezTo>
                  <a:pt x="-23386" y="2957111"/>
                  <a:pt x="-35376" y="2688998"/>
                  <a:pt x="0" y="2484995"/>
                </a:cubicBezTo>
                <a:cubicBezTo>
                  <a:pt x="35376" y="2280992"/>
                  <a:pt x="15936" y="2152928"/>
                  <a:pt x="0" y="1834473"/>
                </a:cubicBezTo>
                <a:cubicBezTo>
                  <a:pt x="-15936" y="1516018"/>
                  <a:pt x="24868" y="1268088"/>
                  <a:pt x="0" y="1066856"/>
                </a:cubicBezTo>
                <a:cubicBezTo>
                  <a:pt x="-24868" y="865624"/>
                  <a:pt x="-34441" y="350774"/>
                  <a:pt x="0" y="0"/>
                </a:cubicBezTo>
                <a:close/>
              </a:path>
            </a:pathLst>
          </a:custGeom>
          <a:noFill/>
          <a:ln w="57150" cmpd="sng">
            <a:solidFill>
              <a:schemeClr val="bg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34CEC3-9B82-1476-2D49-7477C60A6206}"/>
              </a:ext>
            </a:extLst>
          </p:cNvPr>
          <p:cNvSpPr txBox="1"/>
          <p:nvPr/>
        </p:nvSpPr>
        <p:spPr>
          <a:xfrm>
            <a:off x="3049561" y="1764680"/>
            <a:ext cx="619889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9600"/>
              </a:lnSpc>
            </a:pPr>
            <a:r>
              <a:rPr lang="en-US" altLang="ko-KR" sz="8000" b="1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02</a:t>
            </a:r>
            <a:r>
              <a:rPr lang="en-US" altLang="ko-KR" sz="7200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구름 산스 700" pitchFamily="2" charset="-127"/>
                <a:ea typeface="구름 산스 700" pitchFamily="2" charset="-127"/>
              </a:rPr>
              <a:t> </a:t>
            </a:r>
          </a:p>
          <a:p>
            <a:pPr lvl="0">
              <a:lnSpc>
                <a:spcPct val="99600"/>
              </a:lnSpc>
            </a:pPr>
            <a:r>
              <a:rPr lang="en-US" altLang="ko-KR" sz="6600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구름 산스 700" pitchFamily="2" charset="-127"/>
                <a:ea typeface="구름 산스 700" pitchFamily="2" charset="-127"/>
              </a:rPr>
              <a:t>OCR</a:t>
            </a:r>
            <a:r>
              <a:rPr lang="ko-KR" altLang="en-US" sz="6600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구름 산스 700" pitchFamily="2" charset="-127"/>
                <a:ea typeface="구름 산스 700" pitchFamily="2" charset="-127"/>
              </a:rPr>
              <a:t>이란 </a:t>
            </a:r>
            <a:endParaRPr lang="en-US" altLang="ko-KR" sz="6600" spc="107" dirty="0">
              <a:ln w="25400"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구름 산스 700" pitchFamily="2" charset="-127"/>
              <a:ea typeface="구름 산스 700" pitchFamily="2" charset="-127"/>
            </a:endParaRPr>
          </a:p>
          <a:p>
            <a:pPr lvl="0">
              <a:lnSpc>
                <a:spcPct val="99600"/>
              </a:lnSpc>
            </a:pPr>
            <a:r>
              <a:rPr lang="ko-KR" altLang="en-US" sz="6600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구름 산스 700" pitchFamily="2" charset="-127"/>
                <a:ea typeface="구름 산스 700" pitchFamily="2" charset="-127"/>
              </a:rPr>
              <a:t>어떤 기술인가</a:t>
            </a:r>
            <a:r>
              <a:rPr lang="en-US" altLang="ko-KR" sz="6600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구름 산스 700" pitchFamily="2" charset="-127"/>
                <a:ea typeface="구름 산스 700" pitchFamily="2" charset="-127"/>
              </a:rPr>
              <a:t>?</a:t>
            </a:r>
            <a:endParaRPr lang="ko-KR" altLang="ko-KR" sz="6600" spc="107" dirty="0">
              <a:ln w="25400"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구름 산스 700" pitchFamily="2" charset="-127"/>
              <a:ea typeface="구름 산스 700" pitchFamily="2" charset="-127"/>
            </a:endParaRPr>
          </a:p>
          <a:p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A897D99-DEC6-6E48-3264-DF089454C853}"/>
              </a:ext>
            </a:extLst>
          </p:cNvPr>
          <p:cNvSpPr/>
          <p:nvPr/>
        </p:nvSpPr>
        <p:spPr>
          <a:xfrm>
            <a:off x="10144539" y="919235"/>
            <a:ext cx="458991" cy="45899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A75560C-4AEE-C362-5182-BF77B4A057E8}"/>
              </a:ext>
            </a:extLst>
          </p:cNvPr>
          <p:cNvSpPr/>
          <p:nvPr/>
        </p:nvSpPr>
        <p:spPr>
          <a:xfrm>
            <a:off x="1933258" y="4524195"/>
            <a:ext cx="678981" cy="67898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27469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EA17C-7346-AFC4-3FCC-E0A05D7E9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4C052B3-D68D-E9CE-607C-EF5742BAB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79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489FECD-F972-B122-2FDE-718E95F0FA94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Partitioning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4C88829-5B2A-CACE-6166-60419E5FD73E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B7D2389-C5B3-D053-126B-2D737F171009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1075ECB-FB63-B4F1-68B7-99F5E7EC7FAF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ED6C8DF-CDCF-EC95-6182-DBB74E43885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A461C854-29E2-AAEB-7D1F-16B0DF05A1F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D3467F8A-1476-9BB2-6872-A80ECA1165F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9DA44303-35CD-F513-3F86-E47243C7CEB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E883CDCD-3566-5827-16E3-01716FB5AA6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93C1C4DD-0276-4FB1-37EF-BBA2502D956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AFE38963-F67E-8792-4306-4B57E0AF19C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48E7DD45-97C2-D45B-B5F6-46B337A09FA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2DA84A8E-C92A-9989-B8B2-058A9BC80D7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9A02AE0-E568-E9FE-3A75-8BB2093B0E0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1A11093F-EA0D-CA9E-F2CF-049F46DB075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AF575EC-BE6C-ADA4-E90B-5F354272B49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30AC34C-5008-D32A-41CC-46501CC65E7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FBC1F2C7-F649-D229-1C46-1C1A5A1BC35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E48387AE-8730-3C0D-DC90-B8BC0EFD345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94ED6685-941B-6E82-5F28-F935F2AB109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0C60AC4-7976-0ECF-7433-D4CE1789990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C0935852-CC14-7571-3C0E-CC914A49CEF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240F12B-4543-15F7-CD9C-C579085A4D8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1217502-2C9A-F8FF-B0BC-AA2D435C887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7D346FAF-BB08-849E-2244-B3EF2F3AA78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CCDA2E38-1298-4D17-CC76-FDB3CB3361D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1D75ADD-C7DD-8789-2B09-84C6B8C6888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1F7C1134-8208-60B1-1DF5-933EADDCABA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2AE6111-CA47-0C6A-5AD9-852CBB06476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323B8F8A-C332-D1C5-074F-33E7978FC6E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66FC3960-2405-5D63-CC40-F6D32E620F8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99679D18-AAC5-98D9-A724-1C52DBAC01E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5AD0F04-E5EC-DDEE-7227-687A0492D23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39DCE833-7317-503D-5A10-8A5F78F4F28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DDB1077A-85A0-3B72-DEEF-6B2DBA05540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58D10D62-68F6-324C-F24C-55F00767EB8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81E23E81-1B6D-0572-FE85-D1BA92BB241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D5924D04-6254-92BB-ABD5-441D713046D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405E7845-DC39-E1CA-17DF-99611623510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6E6E45F-526B-0188-0799-9D1C6E2E842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C5714BF7-A598-1E54-BD04-F442D22BE86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FE58754D-8C95-89FE-4183-AB71E8CE5DD1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E22942C-C4F7-0F2C-8F59-F526DA419FE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F16545A0-E6E4-3F66-7978-253E1FD708A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6C036BE8-748A-CCFD-68F6-B2367042A00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4682EA97-3F2B-72E7-6827-873EBAD7273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B8F4DF78-C2E5-A3C8-C8CB-BD6D002FB44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FE85FF48-07DC-7864-23DE-4290115360E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6B22FB21-429E-4BDB-3DA6-30660F0290E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9B6EB9FE-9D13-A389-4871-7746637B2B7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E435ADA0-F3D1-5CA5-007F-641653103E0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C2C62950-6F5E-9CD3-6E87-FE2FFDFC140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1497C66C-1E78-C9BF-007E-9A9A4E957CC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13D2F353-241B-EABB-8193-817EC5DAF08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5742AB6A-6824-F609-B67B-5FC5260620D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4BBBAFF3-4CB0-758F-7B90-315F08C9324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EFB3942F-398F-BA7F-9147-AB3C01CD6E9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C10DA531-9F57-AED9-9B1C-0716B933558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640A44F0-0551-0414-36E5-F87FEA974DE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E54F999-E3CF-B674-7FC7-53630A3D035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46BC5C49-D445-5B80-E2CD-5BA3D59E15A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9F064BB-8134-3F0F-8648-CC2E713FACE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36E917D0-410A-25B0-1CBF-26E3102084C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54049D35-20AC-5FC8-7FFE-B208282476D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2EED9B7A-03E0-00E0-9EBB-0D12F125E2A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03864B20-A6D7-B5C4-2EDD-82D29A406DF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F092EF4D-DA86-756C-2334-5F3C35CBAF1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BEEF700-0BEC-146E-0849-C1539DE2272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DCF35E28-23DE-A7B8-6944-7515BEADC1B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2960E9B3-DC97-5B67-D003-3E9D80A6840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8B8891E8-D6BA-8814-923B-641EE406048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DA64E896-BB59-D5C3-E7F0-EED560BFCF8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203A07CC-E1D6-880C-27D4-864B9FC6F25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9E6121DE-5634-D6E3-4E16-2D68108C6B7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74C0D23B-24C1-507E-80E1-5388D83E0BF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D7097E05-AAAA-06E4-969D-FB4E947B36F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E62ECD2B-5814-325A-17A5-C887C86134C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A107E290-2BE6-FD3B-153D-6D6D2472ED2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F86644EA-D925-A0A8-3962-2C4A52616E0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8DF0799F-4D7A-F42F-93B1-56BAFF2B63B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EB78B057-B1E8-38A2-D50F-E6AAEE4D2422}"/>
              </a:ext>
            </a:extLst>
          </p:cNvPr>
          <p:cNvGrpSpPr/>
          <p:nvPr/>
        </p:nvGrpSpPr>
        <p:grpSpPr>
          <a:xfrm>
            <a:off x="3680447" y="1422901"/>
            <a:ext cx="4950611" cy="4742299"/>
            <a:chOff x="3680447" y="1422901"/>
            <a:chExt cx="4950611" cy="4742299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BC2B6D4E-0FC4-6358-05DA-C84C37744CEF}"/>
                </a:ext>
              </a:extLst>
            </p:cNvPr>
            <p:cNvGrpSpPr/>
            <p:nvPr/>
          </p:nvGrpSpPr>
          <p:grpSpPr>
            <a:xfrm>
              <a:off x="3680447" y="1422901"/>
              <a:ext cx="2541465" cy="2543649"/>
              <a:chOff x="3680447" y="1422901"/>
              <a:chExt cx="2541465" cy="2543649"/>
            </a:xfrm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D0BE0764-4DCF-3EC0-8527-0BEB663CD253}"/>
                  </a:ext>
                </a:extLst>
              </p:cNvPr>
              <p:cNvSpPr/>
              <p:nvPr/>
            </p:nvSpPr>
            <p:spPr>
              <a:xfrm>
                <a:off x="3680447" y="1422901"/>
                <a:ext cx="2541465" cy="2543649"/>
              </a:xfrm>
              <a:custGeom>
                <a:avLst/>
                <a:gdLst>
                  <a:gd name="connsiteX0" fmla="*/ 0 w 2541465"/>
                  <a:gd name="connsiteY0" fmla="*/ 0 h 2543649"/>
                  <a:gd name="connsiteX1" fmla="*/ 2160000 w 2541465"/>
                  <a:gd name="connsiteY1" fmla="*/ 0 h 2543649"/>
                  <a:gd name="connsiteX2" fmla="*/ 2160000 w 2541465"/>
                  <a:gd name="connsiteY2" fmla="*/ 851155 h 2543649"/>
                  <a:gd name="connsiteX3" fmla="*/ 2180034 w 2541465"/>
                  <a:gd name="connsiteY3" fmla="*/ 840281 h 2543649"/>
                  <a:gd name="connsiteX4" fmla="*/ 2281301 w 2541465"/>
                  <a:gd name="connsiteY4" fmla="*/ 819836 h 2543649"/>
                  <a:gd name="connsiteX5" fmla="*/ 2541465 w 2541465"/>
                  <a:gd name="connsiteY5" fmla="*/ 1080000 h 2543649"/>
                  <a:gd name="connsiteX6" fmla="*/ 2281301 w 2541465"/>
                  <a:gd name="connsiteY6" fmla="*/ 1340164 h 2543649"/>
                  <a:gd name="connsiteX7" fmla="*/ 2180034 w 2541465"/>
                  <a:gd name="connsiteY7" fmla="*/ 1319719 h 2543649"/>
                  <a:gd name="connsiteX8" fmla="*/ 2160000 w 2541465"/>
                  <a:gd name="connsiteY8" fmla="*/ 1308846 h 2543649"/>
                  <a:gd name="connsiteX9" fmla="*/ 2160000 w 2541465"/>
                  <a:gd name="connsiteY9" fmla="*/ 2160000 h 2543649"/>
                  <a:gd name="connsiteX10" fmla="*/ 1307660 w 2541465"/>
                  <a:gd name="connsiteY10" fmla="*/ 2160000 h 2543649"/>
                  <a:gd name="connsiteX11" fmla="*/ 1319719 w 2541465"/>
                  <a:gd name="connsiteY11" fmla="*/ 2182217 h 2543649"/>
                  <a:gd name="connsiteX12" fmla="*/ 1340164 w 2541465"/>
                  <a:gd name="connsiteY12" fmla="*/ 2283485 h 2543649"/>
                  <a:gd name="connsiteX13" fmla="*/ 1080000 w 2541465"/>
                  <a:gd name="connsiteY13" fmla="*/ 2543649 h 2543649"/>
                  <a:gd name="connsiteX14" fmla="*/ 819836 w 2541465"/>
                  <a:gd name="connsiteY14" fmla="*/ 2283485 h 2543649"/>
                  <a:gd name="connsiteX15" fmla="*/ 840281 w 2541465"/>
                  <a:gd name="connsiteY15" fmla="*/ 2182217 h 2543649"/>
                  <a:gd name="connsiteX16" fmla="*/ 852340 w 2541465"/>
                  <a:gd name="connsiteY16" fmla="*/ 2160000 h 2543649"/>
                  <a:gd name="connsiteX17" fmla="*/ 0 w 2541465"/>
                  <a:gd name="connsiteY17" fmla="*/ 2160000 h 2543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541465" h="2543649">
                    <a:moveTo>
                      <a:pt x="0" y="0"/>
                    </a:moveTo>
                    <a:lnTo>
                      <a:pt x="2160000" y="0"/>
                    </a:lnTo>
                    <a:lnTo>
                      <a:pt x="2160000" y="851155"/>
                    </a:lnTo>
                    <a:lnTo>
                      <a:pt x="2180034" y="840281"/>
                    </a:lnTo>
                    <a:cubicBezTo>
                      <a:pt x="2211159" y="827116"/>
                      <a:pt x="2245380" y="819836"/>
                      <a:pt x="2281301" y="819836"/>
                    </a:cubicBezTo>
                    <a:cubicBezTo>
                      <a:pt x="2424986" y="819836"/>
                      <a:pt x="2541465" y="936315"/>
                      <a:pt x="2541465" y="1080000"/>
                    </a:cubicBezTo>
                    <a:cubicBezTo>
                      <a:pt x="2541465" y="1223685"/>
                      <a:pt x="2424986" y="1340164"/>
                      <a:pt x="2281301" y="1340164"/>
                    </a:cubicBezTo>
                    <a:cubicBezTo>
                      <a:pt x="2245380" y="1340164"/>
                      <a:pt x="2211159" y="1332884"/>
                      <a:pt x="2180034" y="1319719"/>
                    </a:cubicBezTo>
                    <a:lnTo>
                      <a:pt x="2160000" y="1308846"/>
                    </a:lnTo>
                    <a:lnTo>
                      <a:pt x="2160000" y="2160000"/>
                    </a:lnTo>
                    <a:lnTo>
                      <a:pt x="1307660" y="2160000"/>
                    </a:lnTo>
                    <a:lnTo>
                      <a:pt x="1319719" y="2182217"/>
                    </a:lnTo>
                    <a:cubicBezTo>
                      <a:pt x="1332884" y="2213343"/>
                      <a:pt x="1340164" y="2247564"/>
                      <a:pt x="1340164" y="2283485"/>
                    </a:cubicBezTo>
                    <a:cubicBezTo>
                      <a:pt x="1340164" y="2427170"/>
                      <a:pt x="1223685" y="2543649"/>
                      <a:pt x="1080000" y="2543649"/>
                    </a:cubicBezTo>
                    <a:cubicBezTo>
                      <a:pt x="936315" y="2543649"/>
                      <a:pt x="819836" y="2427170"/>
                      <a:pt x="819836" y="2283485"/>
                    </a:cubicBezTo>
                    <a:cubicBezTo>
                      <a:pt x="819836" y="2247564"/>
                      <a:pt x="827116" y="2213343"/>
                      <a:pt x="840281" y="2182217"/>
                    </a:cubicBezTo>
                    <a:lnTo>
                      <a:pt x="852340" y="2160000"/>
                    </a:lnTo>
                    <a:lnTo>
                      <a:pt x="0" y="2160000"/>
                    </a:lnTo>
                    <a:close/>
                  </a:path>
                </a:pathLst>
              </a:custGeom>
              <a:solidFill>
                <a:srgbClr val="FF5353"/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9C137A05-C979-F27E-BA8F-929C185B0C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52541" y="1971634"/>
                <a:ext cx="2087906" cy="1293682"/>
              </a:xfrm>
              <a:prstGeom prst="rect">
                <a:avLst/>
              </a:prstGeom>
            </p:spPr>
          </p:pic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F31D2CA1-3D61-4923-483D-B9409576DC45}"/>
                </a:ext>
              </a:extLst>
            </p:cNvPr>
            <p:cNvGrpSpPr/>
            <p:nvPr/>
          </p:nvGrpSpPr>
          <p:grpSpPr>
            <a:xfrm>
              <a:off x="6316511" y="1422901"/>
              <a:ext cx="2160000" cy="2160000"/>
              <a:chOff x="6316511" y="1422901"/>
              <a:chExt cx="2160000" cy="2160000"/>
            </a:xfrm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AFAEE9FB-7E60-C931-DA25-A590039FBAA3}"/>
                  </a:ext>
                </a:extLst>
              </p:cNvPr>
              <p:cNvSpPr/>
              <p:nvPr/>
            </p:nvSpPr>
            <p:spPr>
              <a:xfrm>
                <a:off x="6316511" y="1422901"/>
                <a:ext cx="2160000" cy="2160000"/>
              </a:xfrm>
              <a:custGeom>
                <a:avLst/>
                <a:gdLst>
                  <a:gd name="connsiteX0" fmla="*/ 0 w 2160000"/>
                  <a:gd name="connsiteY0" fmla="*/ 0 h 2160000"/>
                  <a:gd name="connsiteX1" fmla="*/ 2160000 w 2160000"/>
                  <a:gd name="connsiteY1" fmla="*/ 0 h 2160000"/>
                  <a:gd name="connsiteX2" fmla="*/ 2160000 w 2160000"/>
                  <a:gd name="connsiteY2" fmla="*/ 2160000 h 2160000"/>
                  <a:gd name="connsiteX3" fmla="*/ 0 w 2160000"/>
                  <a:gd name="connsiteY3" fmla="*/ 2160000 h 2160000"/>
                  <a:gd name="connsiteX4" fmla="*/ 0 w 2160000"/>
                  <a:gd name="connsiteY4" fmla="*/ 1279144 h 2160000"/>
                  <a:gd name="connsiteX5" fmla="*/ 20105 w 2160000"/>
                  <a:gd name="connsiteY5" fmla="*/ 1295732 h 2160000"/>
                  <a:gd name="connsiteX6" fmla="*/ 165565 w 2160000"/>
                  <a:gd name="connsiteY6" fmla="*/ 1340164 h 2160000"/>
                  <a:gd name="connsiteX7" fmla="*/ 425729 w 2160000"/>
                  <a:gd name="connsiteY7" fmla="*/ 1080000 h 2160000"/>
                  <a:gd name="connsiteX8" fmla="*/ 165565 w 2160000"/>
                  <a:gd name="connsiteY8" fmla="*/ 819836 h 2160000"/>
                  <a:gd name="connsiteX9" fmla="*/ 20105 w 2160000"/>
                  <a:gd name="connsiteY9" fmla="*/ 864268 h 2160000"/>
                  <a:gd name="connsiteX10" fmla="*/ 0 w 2160000"/>
                  <a:gd name="connsiteY10" fmla="*/ 880856 h 21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0000" h="2160000">
                    <a:moveTo>
                      <a:pt x="0" y="0"/>
                    </a:moveTo>
                    <a:lnTo>
                      <a:pt x="2160000" y="0"/>
                    </a:lnTo>
                    <a:lnTo>
                      <a:pt x="2160000" y="2160000"/>
                    </a:lnTo>
                    <a:lnTo>
                      <a:pt x="0" y="2160000"/>
                    </a:lnTo>
                    <a:lnTo>
                      <a:pt x="0" y="1279144"/>
                    </a:lnTo>
                    <a:lnTo>
                      <a:pt x="20105" y="1295732"/>
                    </a:lnTo>
                    <a:cubicBezTo>
                      <a:pt x="61627" y="1323784"/>
                      <a:pt x="111683" y="1340164"/>
                      <a:pt x="165565" y="1340164"/>
                    </a:cubicBezTo>
                    <a:cubicBezTo>
                      <a:pt x="309250" y="1340164"/>
                      <a:pt x="425729" y="1223685"/>
                      <a:pt x="425729" y="1080000"/>
                    </a:cubicBezTo>
                    <a:cubicBezTo>
                      <a:pt x="425729" y="936315"/>
                      <a:pt x="309250" y="819836"/>
                      <a:pt x="165565" y="819836"/>
                    </a:cubicBezTo>
                    <a:cubicBezTo>
                      <a:pt x="111683" y="819836"/>
                      <a:pt x="61627" y="836216"/>
                      <a:pt x="20105" y="864268"/>
                    </a:cubicBezTo>
                    <a:lnTo>
                      <a:pt x="0" y="880856"/>
                    </a:lnTo>
                    <a:close/>
                  </a:path>
                </a:pathLst>
              </a:custGeom>
              <a:solidFill>
                <a:srgbClr val="FBB811"/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B48DA1CB-C29D-725E-3587-9E038D6CD8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01859" y="2013629"/>
                <a:ext cx="1774652" cy="1188114"/>
              </a:xfrm>
              <a:prstGeom prst="rect">
                <a:avLst/>
              </a:prstGeom>
            </p:spPr>
          </p:pic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7470BB33-8A3E-3BFB-31AE-0525A7CF6051}"/>
                </a:ext>
              </a:extLst>
            </p:cNvPr>
            <p:cNvGrpSpPr/>
            <p:nvPr/>
          </p:nvGrpSpPr>
          <p:grpSpPr>
            <a:xfrm>
              <a:off x="3680447" y="4005200"/>
              <a:ext cx="2160000" cy="2160000"/>
              <a:chOff x="3680447" y="4005200"/>
              <a:chExt cx="2160000" cy="2160000"/>
            </a:xfrm>
          </p:grpSpPr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16C67C0F-2C24-7C34-C842-F03724A59CD9}"/>
                  </a:ext>
                </a:extLst>
              </p:cNvPr>
              <p:cNvSpPr/>
              <p:nvPr/>
            </p:nvSpPr>
            <p:spPr>
              <a:xfrm>
                <a:off x="3680447" y="4005200"/>
                <a:ext cx="2160000" cy="2160000"/>
              </a:xfrm>
              <a:custGeom>
                <a:avLst/>
                <a:gdLst>
                  <a:gd name="connsiteX0" fmla="*/ 0 w 2160000"/>
                  <a:gd name="connsiteY0" fmla="*/ 0 h 2160000"/>
                  <a:gd name="connsiteX1" fmla="*/ 870076 w 2160000"/>
                  <a:gd name="connsiteY1" fmla="*/ 0 h 2160000"/>
                  <a:gd name="connsiteX2" fmla="*/ 864268 w 2160000"/>
                  <a:gd name="connsiteY2" fmla="*/ 7040 h 2160000"/>
                  <a:gd name="connsiteX3" fmla="*/ 819836 w 2160000"/>
                  <a:gd name="connsiteY3" fmla="*/ 152500 h 2160000"/>
                  <a:gd name="connsiteX4" fmla="*/ 1080000 w 2160000"/>
                  <a:gd name="connsiteY4" fmla="*/ 412664 h 2160000"/>
                  <a:gd name="connsiteX5" fmla="*/ 1340164 w 2160000"/>
                  <a:gd name="connsiteY5" fmla="*/ 152500 h 2160000"/>
                  <a:gd name="connsiteX6" fmla="*/ 1295732 w 2160000"/>
                  <a:gd name="connsiteY6" fmla="*/ 7040 h 2160000"/>
                  <a:gd name="connsiteX7" fmla="*/ 1289924 w 2160000"/>
                  <a:gd name="connsiteY7" fmla="*/ 0 h 2160000"/>
                  <a:gd name="connsiteX8" fmla="*/ 2160000 w 2160000"/>
                  <a:gd name="connsiteY8" fmla="*/ 0 h 2160000"/>
                  <a:gd name="connsiteX9" fmla="*/ 2160000 w 2160000"/>
                  <a:gd name="connsiteY9" fmla="*/ 2160000 h 2160000"/>
                  <a:gd name="connsiteX10" fmla="*/ 0 w 2160000"/>
                  <a:gd name="connsiteY10" fmla="*/ 2160000 h 21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0000" h="2160000">
                    <a:moveTo>
                      <a:pt x="0" y="0"/>
                    </a:moveTo>
                    <a:lnTo>
                      <a:pt x="870076" y="0"/>
                    </a:lnTo>
                    <a:lnTo>
                      <a:pt x="864268" y="7040"/>
                    </a:lnTo>
                    <a:cubicBezTo>
                      <a:pt x="836216" y="48562"/>
                      <a:pt x="819836" y="98618"/>
                      <a:pt x="819836" y="152500"/>
                    </a:cubicBezTo>
                    <a:cubicBezTo>
                      <a:pt x="819836" y="296185"/>
                      <a:pt x="936315" y="412664"/>
                      <a:pt x="1080000" y="412664"/>
                    </a:cubicBezTo>
                    <a:cubicBezTo>
                      <a:pt x="1223685" y="412664"/>
                      <a:pt x="1340164" y="296185"/>
                      <a:pt x="1340164" y="152500"/>
                    </a:cubicBezTo>
                    <a:cubicBezTo>
                      <a:pt x="1340164" y="98618"/>
                      <a:pt x="1323784" y="48562"/>
                      <a:pt x="1295732" y="7040"/>
                    </a:cubicBezTo>
                    <a:lnTo>
                      <a:pt x="1289924" y="0"/>
                    </a:lnTo>
                    <a:lnTo>
                      <a:pt x="2160000" y="0"/>
                    </a:lnTo>
                    <a:lnTo>
                      <a:pt x="2160000" y="2160000"/>
                    </a:lnTo>
                    <a:lnTo>
                      <a:pt x="0" y="216000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AF0F0B4F-30C2-9FFC-E3E1-0AA768EEC5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82453" y="4673088"/>
                <a:ext cx="2157994" cy="1065510"/>
              </a:xfrm>
              <a:prstGeom prst="rect">
                <a:avLst/>
              </a:prstGeom>
            </p:spPr>
          </p:pic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A44458DF-DC87-F1F2-34D1-05E1110E7631}"/>
                </a:ext>
              </a:extLst>
            </p:cNvPr>
            <p:cNvGrpSpPr/>
            <p:nvPr/>
          </p:nvGrpSpPr>
          <p:grpSpPr>
            <a:xfrm>
              <a:off x="6161964" y="4005200"/>
              <a:ext cx="2469094" cy="2160000"/>
              <a:chOff x="6161964" y="4005200"/>
              <a:chExt cx="2469094" cy="2160000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95E787BD-043E-26BD-0D11-D89279D5303D}"/>
                  </a:ext>
                </a:extLst>
              </p:cNvPr>
              <p:cNvGrpSpPr/>
              <p:nvPr/>
            </p:nvGrpSpPr>
            <p:grpSpPr>
              <a:xfrm>
                <a:off x="6316511" y="4005200"/>
                <a:ext cx="2160000" cy="2160000"/>
                <a:chOff x="6316511" y="4005200"/>
                <a:chExt cx="2160000" cy="2160000"/>
              </a:xfrm>
            </p:grpSpPr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F6BE5396-699D-73F4-43CB-25016E72C785}"/>
                    </a:ext>
                  </a:extLst>
                </p:cNvPr>
                <p:cNvSpPr/>
                <p:nvPr/>
              </p:nvSpPr>
              <p:spPr>
                <a:xfrm>
                  <a:off x="6316511" y="4005200"/>
                  <a:ext cx="2160000" cy="216000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1016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D83D960-B1FB-292F-452E-0211586C5B7D}"/>
                    </a:ext>
                  </a:extLst>
                </p:cNvPr>
                <p:cNvSpPr txBox="1"/>
                <p:nvPr/>
              </p:nvSpPr>
              <p:spPr>
                <a:xfrm>
                  <a:off x="6343498" y="4762034"/>
                  <a:ext cx="18473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ko-KR" altLang="en-US" sz="3600" dirty="0">
                    <a:latin typeface="CookieRun Bold" panose="020B0600000101010101" pitchFamily="50" charset="-127"/>
                    <a:ea typeface="CookieRun Bold" panose="020B0600000101010101" pitchFamily="50" charset="-127"/>
                  </a:endParaRPr>
                </a:p>
              </p:txBody>
            </p:sp>
          </p:grpSp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2F933B37-8535-4E7C-78D7-C76585ABEC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61964" y="4679824"/>
                <a:ext cx="2469094" cy="96325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90766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294C3-096D-A3A3-D0B7-707C86117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BD43C98-31B7-0222-82F4-A0E877319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80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84A6ACF-8804-9604-FA3C-8E3917B30003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Partitioning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BA7DE3F-3543-765D-A5B0-A09DB899D71E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FBF6F28-9689-9B0E-F986-5DDF83CA9BA7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92E92D8-3DE4-4C90-32DA-02A3B376381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D93AC7A-8612-3C5E-35E8-3A40689A9F9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59F6E75C-3252-C39F-D96A-D364A584A41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96E121B1-A735-7884-9F07-D15661F7331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764179BD-B925-0B7B-61B8-649F23EDA98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706A6DA-B6D7-D5E1-F444-9F1A5DA7344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12A0E2AF-4E51-66D7-BDC3-BE71B64CB58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AF622BB3-E809-AEDA-2D3C-7C944C856EC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4C55B37-FEBA-08EF-DEB0-03874BA0D1C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70E2BFC-CDD5-96FB-AD7F-7F5495DB45C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45BA8A3F-9B84-73DF-A38D-C0CA46D20D8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09024DF7-3DDA-0EFA-6C4C-4B1A30B5261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25081BB6-C319-C297-B028-4D2C57B5CBD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DBEBA70-3C76-266A-BC3F-B3DFE4D458B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7EDFD32E-B3C6-87EB-2862-0028DF9342B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F5C24FF-8654-5284-D073-067F49A6187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8545279-5285-8FD8-7EE2-E7DFDCCF851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EE6B60D5-17AA-5CFB-30DD-0B51C574F53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40C2A165-7EE2-805A-A8C0-F616A59CFD2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9248C68-6953-ABBB-BE78-B1324D5623B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68BF8761-3FC5-2173-E348-E32B873E9E8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092DC4DE-E114-E1A2-81F8-F34D9F54971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FA20A08C-996B-F069-1DD4-2D63FD07E3F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4D548A47-8A74-5945-3BA4-FF00B5945EB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D0BD44A5-04D7-27B6-2618-9ED9F367DA9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C5F647E-4E67-58E2-5DF1-C2FC5ABC5E0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9303233-6A39-D3D2-C1D5-D6B4D58F036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BACA2653-4851-C066-1F09-398408790E4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987DC342-C835-DF83-C654-4769C9CCB5E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676ACDC-FF33-40B3-DAAB-B7502E8535B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A4DF02B4-5002-C4D9-F545-218719397F2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6706C460-B024-AC01-55FF-7266854945F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5DD7EFAD-841E-26AB-8801-BF2FEA3D38E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EA008E7A-C0A3-2CF4-2D7B-492050C7C92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42540303-524D-B992-CA61-F28B841DB80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21C6A770-DE0D-BC1E-5CFC-99321C767AC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B079527C-9B39-80F6-D36B-2740EA1F3FF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D1E9FC40-BF4A-22D4-09F9-C1772E5A29C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FA03505-CC16-797D-01E5-928649A97502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DA93AFA-D03E-A7C9-C802-6219396810DF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50FA975E-8462-E6C2-C4C2-927842952DA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F2A201D7-82A3-374C-D7BD-3652A50FCC3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358D8D31-D6CD-4F27-F737-A0E8B33F402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E28F16DA-F0A4-EB77-2F55-D378BD5ABDF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85D58518-7128-4B77-E18A-1A981DC8D1A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8D830728-3227-E439-385F-9EA8BB10DE8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A3A0374C-4C8B-BAA0-EEE1-6E6C91FF528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51E07D54-7068-D84E-246D-D81090754B1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7C8CE878-7283-2317-6433-334B664E813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B406ABBE-8759-D8CA-1221-826BD61F899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1A50013B-529A-5A03-3140-DD18444C149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17C40180-50D2-6733-4C09-DB1A9B4A5FE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98AF1126-46A5-DFC5-6F5F-5053EC6A6F5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5DBE02D9-78DF-1F35-9C31-12592E9DAA4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97278E9F-4778-5153-1F90-C4D2BFFBA7E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86F23230-8A6E-4E49-A109-716FC56F255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36174170-27A2-8F63-9A5C-A20ACE48DC5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92B8999-5BA4-7EBD-F529-80547955777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24F0B89-F616-128B-CE69-447B0F78C701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67AA94D-44AA-BE8B-86D1-8A571186A50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855858B7-C4F7-A516-55F8-62CFAE36824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EAF56C7A-3EAF-0AB2-40ED-1681419D165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1701DE0A-92EA-302C-5863-217FF8BA2E8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7C162BF6-C48C-971D-C5C5-C5F9F0DDE00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9798DB3D-541B-48B2-1156-4A280678904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49FEDE93-D36B-A806-FD95-BC844863919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7DF18C73-AFC2-F2DC-DCC0-D11497B866C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9D042E85-F15D-0814-6551-A5E8D58300A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8B415374-1807-E065-9DDC-B9D73A38201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BC40B41E-8B78-7118-42F4-11F95119549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F13BDE9-C178-7969-023B-7E861964E13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0030AB30-718C-DB52-9BFE-856FB42805E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0BEED34-7F1B-9AC7-B610-F388BE4AF2C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1D06CE14-7AA3-38A7-AB66-41E481CBF83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ED3C6507-F2D5-31CF-AB86-EB25B4B90A9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F1FB82C6-A7D3-BA85-AC3A-1C1588A4E7E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52105175-D01B-DA29-0681-BDF491B0EAF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A9D511A-FAF9-2CBB-BE4D-BCDFB07AA28C}"/>
              </a:ext>
            </a:extLst>
          </p:cNvPr>
          <p:cNvGrpSpPr/>
          <p:nvPr/>
        </p:nvGrpSpPr>
        <p:grpSpPr>
          <a:xfrm>
            <a:off x="450726" y="1446270"/>
            <a:ext cx="2187635" cy="2095583"/>
            <a:chOff x="3680447" y="1422901"/>
            <a:chExt cx="4950611" cy="4742299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7C870BB9-DF20-B682-5784-3B418A42F911}"/>
                </a:ext>
              </a:extLst>
            </p:cNvPr>
            <p:cNvGrpSpPr/>
            <p:nvPr/>
          </p:nvGrpSpPr>
          <p:grpSpPr>
            <a:xfrm>
              <a:off x="3680447" y="1422901"/>
              <a:ext cx="2541465" cy="2543649"/>
              <a:chOff x="3680447" y="1422901"/>
              <a:chExt cx="2541465" cy="2543649"/>
            </a:xfrm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05E10C73-99BC-34AD-4ED8-7F2E9C561952}"/>
                  </a:ext>
                </a:extLst>
              </p:cNvPr>
              <p:cNvSpPr/>
              <p:nvPr/>
            </p:nvSpPr>
            <p:spPr>
              <a:xfrm>
                <a:off x="3680447" y="1422901"/>
                <a:ext cx="2541465" cy="2543649"/>
              </a:xfrm>
              <a:custGeom>
                <a:avLst/>
                <a:gdLst>
                  <a:gd name="connsiteX0" fmla="*/ 0 w 2541465"/>
                  <a:gd name="connsiteY0" fmla="*/ 0 h 2543649"/>
                  <a:gd name="connsiteX1" fmla="*/ 2160000 w 2541465"/>
                  <a:gd name="connsiteY1" fmla="*/ 0 h 2543649"/>
                  <a:gd name="connsiteX2" fmla="*/ 2160000 w 2541465"/>
                  <a:gd name="connsiteY2" fmla="*/ 851155 h 2543649"/>
                  <a:gd name="connsiteX3" fmla="*/ 2180034 w 2541465"/>
                  <a:gd name="connsiteY3" fmla="*/ 840281 h 2543649"/>
                  <a:gd name="connsiteX4" fmla="*/ 2281301 w 2541465"/>
                  <a:gd name="connsiteY4" fmla="*/ 819836 h 2543649"/>
                  <a:gd name="connsiteX5" fmla="*/ 2541465 w 2541465"/>
                  <a:gd name="connsiteY5" fmla="*/ 1080000 h 2543649"/>
                  <a:gd name="connsiteX6" fmla="*/ 2281301 w 2541465"/>
                  <a:gd name="connsiteY6" fmla="*/ 1340164 h 2543649"/>
                  <a:gd name="connsiteX7" fmla="*/ 2180034 w 2541465"/>
                  <a:gd name="connsiteY7" fmla="*/ 1319719 h 2543649"/>
                  <a:gd name="connsiteX8" fmla="*/ 2160000 w 2541465"/>
                  <a:gd name="connsiteY8" fmla="*/ 1308846 h 2543649"/>
                  <a:gd name="connsiteX9" fmla="*/ 2160000 w 2541465"/>
                  <a:gd name="connsiteY9" fmla="*/ 2160000 h 2543649"/>
                  <a:gd name="connsiteX10" fmla="*/ 1307660 w 2541465"/>
                  <a:gd name="connsiteY10" fmla="*/ 2160000 h 2543649"/>
                  <a:gd name="connsiteX11" fmla="*/ 1319719 w 2541465"/>
                  <a:gd name="connsiteY11" fmla="*/ 2182217 h 2543649"/>
                  <a:gd name="connsiteX12" fmla="*/ 1340164 w 2541465"/>
                  <a:gd name="connsiteY12" fmla="*/ 2283485 h 2543649"/>
                  <a:gd name="connsiteX13" fmla="*/ 1080000 w 2541465"/>
                  <a:gd name="connsiteY13" fmla="*/ 2543649 h 2543649"/>
                  <a:gd name="connsiteX14" fmla="*/ 819836 w 2541465"/>
                  <a:gd name="connsiteY14" fmla="*/ 2283485 h 2543649"/>
                  <a:gd name="connsiteX15" fmla="*/ 840281 w 2541465"/>
                  <a:gd name="connsiteY15" fmla="*/ 2182217 h 2543649"/>
                  <a:gd name="connsiteX16" fmla="*/ 852340 w 2541465"/>
                  <a:gd name="connsiteY16" fmla="*/ 2160000 h 2543649"/>
                  <a:gd name="connsiteX17" fmla="*/ 0 w 2541465"/>
                  <a:gd name="connsiteY17" fmla="*/ 2160000 h 2543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541465" h="2543649">
                    <a:moveTo>
                      <a:pt x="0" y="0"/>
                    </a:moveTo>
                    <a:lnTo>
                      <a:pt x="2160000" y="0"/>
                    </a:lnTo>
                    <a:lnTo>
                      <a:pt x="2160000" y="851155"/>
                    </a:lnTo>
                    <a:lnTo>
                      <a:pt x="2180034" y="840281"/>
                    </a:lnTo>
                    <a:cubicBezTo>
                      <a:pt x="2211159" y="827116"/>
                      <a:pt x="2245380" y="819836"/>
                      <a:pt x="2281301" y="819836"/>
                    </a:cubicBezTo>
                    <a:cubicBezTo>
                      <a:pt x="2424986" y="819836"/>
                      <a:pt x="2541465" y="936315"/>
                      <a:pt x="2541465" y="1080000"/>
                    </a:cubicBezTo>
                    <a:cubicBezTo>
                      <a:pt x="2541465" y="1223685"/>
                      <a:pt x="2424986" y="1340164"/>
                      <a:pt x="2281301" y="1340164"/>
                    </a:cubicBezTo>
                    <a:cubicBezTo>
                      <a:pt x="2245380" y="1340164"/>
                      <a:pt x="2211159" y="1332884"/>
                      <a:pt x="2180034" y="1319719"/>
                    </a:cubicBezTo>
                    <a:lnTo>
                      <a:pt x="2160000" y="1308846"/>
                    </a:lnTo>
                    <a:lnTo>
                      <a:pt x="2160000" y="2160000"/>
                    </a:lnTo>
                    <a:lnTo>
                      <a:pt x="1307660" y="2160000"/>
                    </a:lnTo>
                    <a:lnTo>
                      <a:pt x="1319719" y="2182217"/>
                    </a:lnTo>
                    <a:cubicBezTo>
                      <a:pt x="1332884" y="2213343"/>
                      <a:pt x="1340164" y="2247564"/>
                      <a:pt x="1340164" y="2283485"/>
                    </a:cubicBezTo>
                    <a:cubicBezTo>
                      <a:pt x="1340164" y="2427170"/>
                      <a:pt x="1223685" y="2543649"/>
                      <a:pt x="1080000" y="2543649"/>
                    </a:cubicBezTo>
                    <a:cubicBezTo>
                      <a:pt x="936315" y="2543649"/>
                      <a:pt x="819836" y="2427170"/>
                      <a:pt x="819836" y="2283485"/>
                    </a:cubicBezTo>
                    <a:cubicBezTo>
                      <a:pt x="819836" y="2247564"/>
                      <a:pt x="827116" y="2213343"/>
                      <a:pt x="840281" y="2182217"/>
                    </a:cubicBezTo>
                    <a:lnTo>
                      <a:pt x="852340" y="2160000"/>
                    </a:lnTo>
                    <a:lnTo>
                      <a:pt x="0" y="2160000"/>
                    </a:lnTo>
                    <a:close/>
                  </a:path>
                </a:pathLst>
              </a:custGeom>
              <a:solidFill>
                <a:srgbClr val="FF5353"/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847AAFC6-1D98-1FBD-9A08-552D79103F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52541" y="1971634"/>
                <a:ext cx="2087906" cy="1293682"/>
              </a:xfrm>
              <a:prstGeom prst="rect">
                <a:avLst/>
              </a:prstGeom>
            </p:spPr>
          </p:pic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907E1CCE-277B-C737-D0CF-419C90C814ED}"/>
                </a:ext>
              </a:extLst>
            </p:cNvPr>
            <p:cNvGrpSpPr/>
            <p:nvPr/>
          </p:nvGrpSpPr>
          <p:grpSpPr>
            <a:xfrm>
              <a:off x="6316511" y="1422901"/>
              <a:ext cx="2160000" cy="2160000"/>
              <a:chOff x="6316511" y="1422901"/>
              <a:chExt cx="2160000" cy="2160000"/>
            </a:xfrm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FAF3FAA2-F16B-7F9F-BE84-C3621CCB6C14}"/>
                  </a:ext>
                </a:extLst>
              </p:cNvPr>
              <p:cNvSpPr/>
              <p:nvPr/>
            </p:nvSpPr>
            <p:spPr>
              <a:xfrm>
                <a:off x="6316511" y="1422901"/>
                <a:ext cx="2160000" cy="2160000"/>
              </a:xfrm>
              <a:custGeom>
                <a:avLst/>
                <a:gdLst>
                  <a:gd name="connsiteX0" fmla="*/ 0 w 2160000"/>
                  <a:gd name="connsiteY0" fmla="*/ 0 h 2160000"/>
                  <a:gd name="connsiteX1" fmla="*/ 2160000 w 2160000"/>
                  <a:gd name="connsiteY1" fmla="*/ 0 h 2160000"/>
                  <a:gd name="connsiteX2" fmla="*/ 2160000 w 2160000"/>
                  <a:gd name="connsiteY2" fmla="*/ 2160000 h 2160000"/>
                  <a:gd name="connsiteX3" fmla="*/ 0 w 2160000"/>
                  <a:gd name="connsiteY3" fmla="*/ 2160000 h 2160000"/>
                  <a:gd name="connsiteX4" fmla="*/ 0 w 2160000"/>
                  <a:gd name="connsiteY4" fmla="*/ 1279144 h 2160000"/>
                  <a:gd name="connsiteX5" fmla="*/ 20105 w 2160000"/>
                  <a:gd name="connsiteY5" fmla="*/ 1295732 h 2160000"/>
                  <a:gd name="connsiteX6" fmla="*/ 165565 w 2160000"/>
                  <a:gd name="connsiteY6" fmla="*/ 1340164 h 2160000"/>
                  <a:gd name="connsiteX7" fmla="*/ 425729 w 2160000"/>
                  <a:gd name="connsiteY7" fmla="*/ 1080000 h 2160000"/>
                  <a:gd name="connsiteX8" fmla="*/ 165565 w 2160000"/>
                  <a:gd name="connsiteY8" fmla="*/ 819836 h 2160000"/>
                  <a:gd name="connsiteX9" fmla="*/ 20105 w 2160000"/>
                  <a:gd name="connsiteY9" fmla="*/ 864268 h 2160000"/>
                  <a:gd name="connsiteX10" fmla="*/ 0 w 2160000"/>
                  <a:gd name="connsiteY10" fmla="*/ 880856 h 21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0000" h="2160000">
                    <a:moveTo>
                      <a:pt x="0" y="0"/>
                    </a:moveTo>
                    <a:lnTo>
                      <a:pt x="2160000" y="0"/>
                    </a:lnTo>
                    <a:lnTo>
                      <a:pt x="2160000" y="2160000"/>
                    </a:lnTo>
                    <a:lnTo>
                      <a:pt x="0" y="2160000"/>
                    </a:lnTo>
                    <a:lnTo>
                      <a:pt x="0" y="1279144"/>
                    </a:lnTo>
                    <a:lnTo>
                      <a:pt x="20105" y="1295732"/>
                    </a:lnTo>
                    <a:cubicBezTo>
                      <a:pt x="61627" y="1323784"/>
                      <a:pt x="111683" y="1340164"/>
                      <a:pt x="165565" y="1340164"/>
                    </a:cubicBezTo>
                    <a:cubicBezTo>
                      <a:pt x="309250" y="1340164"/>
                      <a:pt x="425729" y="1223685"/>
                      <a:pt x="425729" y="1080000"/>
                    </a:cubicBezTo>
                    <a:cubicBezTo>
                      <a:pt x="425729" y="936315"/>
                      <a:pt x="309250" y="819836"/>
                      <a:pt x="165565" y="819836"/>
                    </a:cubicBezTo>
                    <a:cubicBezTo>
                      <a:pt x="111683" y="819836"/>
                      <a:pt x="61627" y="836216"/>
                      <a:pt x="20105" y="864268"/>
                    </a:cubicBezTo>
                    <a:lnTo>
                      <a:pt x="0" y="880856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D3AEB253-2006-307C-19A9-BBE7AB3F73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01859" y="2013629"/>
                <a:ext cx="1774652" cy="1188114"/>
              </a:xfrm>
              <a:prstGeom prst="rect">
                <a:avLst/>
              </a:prstGeom>
            </p:spPr>
          </p:pic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A94AAE80-0659-037F-92AD-B292BCCD7EA6}"/>
                </a:ext>
              </a:extLst>
            </p:cNvPr>
            <p:cNvGrpSpPr/>
            <p:nvPr/>
          </p:nvGrpSpPr>
          <p:grpSpPr>
            <a:xfrm>
              <a:off x="3680447" y="4005200"/>
              <a:ext cx="2160000" cy="2160000"/>
              <a:chOff x="3680447" y="4005200"/>
              <a:chExt cx="2160000" cy="2160000"/>
            </a:xfrm>
          </p:grpSpPr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B6E52743-2A4E-DB96-E18A-7E0716522AE4}"/>
                  </a:ext>
                </a:extLst>
              </p:cNvPr>
              <p:cNvSpPr/>
              <p:nvPr/>
            </p:nvSpPr>
            <p:spPr>
              <a:xfrm>
                <a:off x="3680447" y="4005200"/>
                <a:ext cx="2160000" cy="2160000"/>
              </a:xfrm>
              <a:custGeom>
                <a:avLst/>
                <a:gdLst>
                  <a:gd name="connsiteX0" fmla="*/ 0 w 2160000"/>
                  <a:gd name="connsiteY0" fmla="*/ 0 h 2160000"/>
                  <a:gd name="connsiteX1" fmla="*/ 870076 w 2160000"/>
                  <a:gd name="connsiteY1" fmla="*/ 0 h 2160000"/>
                  <a:gd name="connsiteX2" fmla="*/ 864268 w 2160000"/>
                  <a:gd name="connsiteY2" fmla="*/ 7040 h 2160000"/>
                  <a:gd name="connsiteX3" fmla="*/ 819836 w 2160000"/>
                  <a:gd name="connsiteY3" fmla="*/ 152500 h 2160000"/>
                  <a:gd name="connsiteX4" fmla="*/ 1080000 w 2160000"/>
                  <a:gd name="connsiteY4" fmla="*/ 412664 h 2160000"/>
                  <a:gd name="connsiteX5" fmla="*/ 1340164 w 2160000"/>
                  <a:gd name="connsiteY5" fmla="*/ 152500 h 2160000"/>
                  <a:gd name="connsiteX6" fmla="*/ 1295732 w 2160000"/>
                  <a:gd name="connsiteY6" fmla="*/ 7040 h 2160000"/>
                  <a:gd name="connsiteX7" fmla="*/ 1289924 w 2160000"/>
                  <a:gd name="connsiteY7" fmla="*/ 0 h 2160000"/>
                  <a:gd name="connsiteX8" fmla="*/ 2160000 w 2160000"/>
                  <a:gd name="connsiteY8" fmla="*/ 0 h 2160000"/>
                  <a:gd name="connsiteX9" fmla="*/ 2160000 w 2160000"/>
                  <a:gd name="connsiteY9" fmla="*/ 2160000 h 2160000"/>
                  <a:gd name="connsiteX10" fmla="*/ 0 w 2160000"/>
                  <a:gd name="connsiteY10" fmla="*/ 2160000 h 21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0000" h="2160000">
                    <a:moveTo>
                      <a:pt x="0" y="0"/>
                    </a:moveTo>
                    <a:lnTo>
                      <a:pt x="870076" y="0"/>
                    </a:lnTo>
                    <a:lnTo>
                      <a:pt x="864268" y="7040"/>
                    </a:lnTo>
                    <a:cubicBezTo>
                      <a:pt x="836216" y="48562"/>
                      <a:pt x="819836" y="98618"/>
                      <a:pt x="819836" y="152500"/>
                    </a:cubicBezTo>
                    <a:cubicBezTo>
                      <a:pt x="819836" y="296185"/>
                      <a:pt x="936315" y="412664"/>
                      <a:pt x="1080000" y="412664"/>
                    </a:cubicBezTo>
                    <a:cubicBezTo>
                      <a:pt x="1223685" y="412664"/>
                      <a:pt x="1340164" y="296185"/>
                      <a:pt x="1340164" y="152500"/>
                    </a:cubicBezTo>
                    <a:cubicBezTo>
                      <a:pt x="1340164" y="98618"/>
                      <a:pt x="1323784" y="48562"/>
                      <a:pt x="1295732" y="7040"/>
                    </a:cubicBezTo>
                    <a:lnTo>
                      <a:pt x="1289924" y="0"/>
                    </a:lnTo>
                    <a:lnTo>
                      <a:pt x="2160000" y="0"/>
                    </a:lnTo>
                    <a:lnTo>
                      <a:pt x="2160000" y="2160000"/>
                    </a:lnTo>
                    <a:lnTo>
                      <a:pt x="0" y="21600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6117AD64-D075-468E-A82D-B8BB5E129D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82453" y="4673088"/>
                <a:ext cx="2157994" cy="1065510"/>
              </a:xfrm>
              <a:prstGeom prst="rect">
                <a:avLst/>
              </a:prstGeom>
            </p:spPr>
          </p:pic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E0AFD992-34EC-D3C5-6AA4-D528CADC5140}"/>
                </a:ext>
              </a:extLst>
            </p:cNvPr>
            <p:cNvGrpSpPr/>
            <p:nvPr/>
          </p:nvGrpSpPr>
          <p:grpSpPr>
            <a:xfrm>
              <a:off x="6161964" y="4005200"/>
              <a:ext cx="2469094" cy="2160000"/>
              <a:chOff x="6161964" y="4005200"/>
              <a:chExt cx="2469094" cy="2160000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B6620A1D-9593-89C7-1221-E6C42C2CD8DA}"/>
                  </a:ext>
                </a:extLst>
              </p:cNvPr>
              <p:cNvGrpSpPr/>
              <p:nvPr/>
            </p:nvGrpSpPr>
            <p:grpSpPr>
              <a:xfrm>
                <a:off x="6316511" y="4005200"/>
                <a:ext cx="2160000" cy="2160000"/>
                <a:chOff x="6316511" y="4005200"/>
                <a:chExt cx="2160000" cy="2160000"/>
              </a:xfrm>
            </p:grpSpPr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A31D7D29-BCCE-64E3-B42B-6A3EE0DC9E0F}"/>
                    </a:ext>
                  </a:extLst>
                </p:cNvPr>
                <p:cNvSpPr/>
                <p:nvPr/>
              </p:nvSpPr>
              <p:spPr>
                <a:xfrm>
                  <a:off x="6316511" y="4005200"/>
                  <a:ext cx="2160000" cy="2160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1016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F8F511A-BAEF-8FE3-E122-73FDA3C8336C}"/>
                    </a:ext>
                  </a:extLst>
                </p:cNvPr>
                <p:cNvSpPr txBox="1"/>
                <p:nvPr/>
              </p:nvSpPr>
              <p:spPr>
                <a:xfrm>
                  <a:off x="6343498" y="4762034"/>
                  <a:ext cx="18473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ko-KR" altLang="en-US" sz="3600" dirty="0">
                    <a:latin typeface="CookieRun Bold" panose="020B0600000101010101" pitchFamily="50" charset="-127"/>
                    <a:ea typeface="CookieRun Bold" panose="020B0600000101010101" pitchFamily="50" charset="-127"/>
                  </a:endParaRPr>
                </a:p>
              </p:txBody>
            </p:sp>
          </p:grpSp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07DEC7F2-B0D5-BAA4-05BC-BF11E48D87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61964" y="4679824"/>
                <a:ext cx="2469094" cy="963251"/>
              </a:xfrm>
              <a:prstGeom prst="rect">
                <a:avLst/>
              </a:prstGeom>
            </p:spPr>
          </p:pic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70379E8-02A9-6DEB-31D5-D280C08B22A4}"/>
              </a:ext>
            </a:extLst>
          </p:cNvPr>
          <p:cNvSpPr txBox="1"/>
          <p:nvPr/>
        </p:nvSpPr>
        <p:spPr>
          <a:xfrm>
            <a:off x="5492540" y="1446597"/>
            <a:ext cx="3950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지능적인 최적화 문서 처리</a:t>
            </a:r>
            <a:endParaRPr lang="ko-KR" altLang="en-US" sz="28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67EE2C5A-B57E-A594-0323-A9E6DFA81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1293" y="2167684"/>
            <a:ext cx="2846213" cy="3944495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9F8695F0-A392-716E-9E11-5CCE726183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1274" y="2167684"/>
            <a:ext cx="2927668" cy="3982038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12EA02E7-64C4-11A3-557D-5F6EC2AC757E}"/>
              </a:ext>
            </a:extLst>
          </p:cNvPr>
          <p:cNvSpPr/>
          <p:nvPr/>
        </p:nvSpPr>
        <p:spPr>
          <a:xfrm>
            <a:off x="6494206" y="3643402"/>
            <a:ext cx="1691149" cy="99305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hi_res</a:t>
            </a:r>
            <a:endParaRPr lang="ko-KR" altLang="en-US" sz="24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2653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167E7-FDBA-4F6A-7AE6-EE5D33FE5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1EAC1A4-2D8A-C9A1-254F-B2D186F32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81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F9A804-7EA6-CA0D-98BE-983D13D63D6D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Partitioning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FC3066D-37E5-8F4E-AA6F-3ADF00DCDD2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6E6EE85-F14E-121A-7359-681712868049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512F0EA-A375-9351-E715-71DA4472BD5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7B3FB5D-88A2-F9EF-9DFC-7C5E1BE3134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69D5625-B029-226E-9857-B948D0061E3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BEA764D9-7F1D-8BE9-A15F-ACA72ABE2CA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10155FDC-4CEF-01C8-09A9-33F314F1B71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146B2E7-1F6F-FE68-1826-0F173299386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F5DB53DE-1522-F1AD-2C6C-E6ED6A31A74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77220EA4-3C4A-DDA6-E00A-9AEAF2B6CCD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A9C0ED53-48DF-1236-A969-DC5C9A5194A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D4B160D-A67D-9EB2-C339-517819DB810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C88FBFF-23F1-BF89-8B83-568320784DE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4223F60-8B40-18E5-2B50-8EBB2AFD6CD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D6906089-5B3D-35F1-1526-1EDBA788F9B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5B4CE53E-9C60-DB78-5A90-31A7EFB5687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5AE1685B-3A55-B10E-04BF-19B74364718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820FCEF-7F40-F843-C472-4FE23286DAD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4D599D40-7DBC-2451-031B-0ED22A21288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A2DD68F7-49BD-B0DD-F3F0-170F5F23E29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DAAF29C1-DE9A-D5B3-165A-99F6F2C212C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473DCC7-E538-C120-67C7-9518B72BAA3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A04EFF9-004C-A85E-6F0D-E23D57E2508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A3BEAF7-783B-5BFF-253F-939CE1759AE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ED90E30-881F-C523-0A11-24EF0F91341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CFF769EC-79D3-0351-4416-12F11FF5882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F92B9CAE-64B0-7338-D340-42FB73B582E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EB8ECAA4-A13B-658F-7954-74050CF2940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46A145C4-D582-BD35-C65A-27143A31026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3E9989C3-CF27-678B-3075-0E42E524CBC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E1DD9B42-0B26-7248-AA14-C17A7FCFA66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FF33A7C1-0715-36A9-1056-A0BF8DCD368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876465BA-C3BC-D465-C131-0855914F566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9E3891BA-2524-9410-F0CE-4A5460E00E7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7494E018-A083-2C2A-1D6A-706F499F79E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29CFEF58-E884-D5AF-1593-15F5E854F07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2638D5DD-B664-0E4D-EDC0-81F4D6AD7FA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34390150-EA13-F1FE-41D3-2CAA4E91046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1696229-85C5-48F7-F451-AF6CA9F88AE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2C8C4F6-5619-6701-EB21-BA404037EF3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B09DF05B-975D-5EE5-805A-4D3B023615CD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2371F22A-48E5-9252-93B5-1E769515ADD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D54ED753-DE4E-0B4A-D30F-DC2C402913D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FCDF60FD-A073-1249-159D-2D81FA36971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8EAFC684-F412-389E-062C-A3395F321AA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B1794E80-F494-C3BF-4F1F-54CE6CCDB45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8FB612A4-87BD-3C57-3DD4-980DF299D6E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4D450825-5AB2-C282-CBBA-41B7F5ECA05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8DC4A81-50DD-67E5-A229-CB2B03DA045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F17FEC0F-589F-54DF-ACAE-62DAF845FB8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1F40DB07-284A-2B95-E90E-A066E68CE1A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A0E2CEC5-3AA1-CA17-0AB9-A7BDF9CD6AE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0B55CF8-8814-36D4-7F6B-65511578786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2879DF59-7300-76E6-E1F4-4B48E530604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A173ECD2-B2C1-C824-F14E-3526686DCE4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89FD90C4-B58A-7379-CDD2-7A19ACF2153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E2EA625-FB9C-C460-BC06-F1A20566605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E8C33603-9F2A-D88C-C6CE-ACB1A079C01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BE3C1AE-EE4E-32BE-2956-CB02795CF9C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D244373-3CD7-65CF-6F95-086D20A7CAD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7B98959-B0B0-CC8A-05EB-CC544B74986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FEB6E044-08B7-B05B-6175-6E83A5F54FF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ABF14298-3FEE-70E0-3F89-259DF2573C2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52517A11-0421-40AA-40A2-C0EAF5E5062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63DC2E03-2852-3025-A7DA-350043C79D4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3CAC228C-C7A8-CB02-FED8-22306F8F36D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B175A0D1-A863-A9B8-6B47-608FBF8175A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B39B89DB-DA64-B997-D606-7D810CF5554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C74FABF7-C509-D324-12CD-7B72D8CD99B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DE618AF4-6BC8-E289-0CE4-8B06490EC16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D4EB9B68-4377-8B78-86D6-C19F451D745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92AD2C97-CAAE-45A7-9B15-AEF98C7E859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AE6B660B-FA85-C4C7-85A6-A3E83810910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6C4DF6A-F024-6A8B-F50B-60FA26D1952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A45015B1-9BC9-98AC-601A-DB4822BE992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9E0D7633-B892-6EA3-D72C-41A31904255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B202CCF-3E1D-854F-3A4F-724D3157DC8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C39F998F-F9CC-FF6A-CB9A-A23C1487B77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F1C3B181-AB9C-AD94-9952-C128EC023C8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6D35EA9-D8C5-3345-2F55-268E5EBB75D3}"/>
              </a:ext>
            </a:extLst>
          </p:cNvPr>
          <p:cNvGrpSpPr/>
          <p:nvPr/>
        </p:nvGrpSpPr>
        <p:grpSpPr>
          <a:xfrm>
            <a:off x="450726" y="1446270"/>
            <a:ext cx="2187635" cy="2095583"/>
            <a:chOff x="3680447" y="1422901"/>
            <a:chExt cx="4950611" cy="4742299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54AB4E90-E99A-69CB-13E4-E0AC26350429}"/>
                </a:ext>
              </a:extLst>
            </p:cNvPr>
            <p:cNvGrpSpPr/>
            <p:nvPr/>
          </p:nvGrpSpPr>
          <p:grpSpPr>
            <a:xfrm>
              <a:off x="3680447" y="1422901"/>
              <a:ext cx="2541465" cy="2543649"/>
              <a:chOff x="3680447" y="1422901"/>
              <a:chExt cx="2541465" cy="2543649"/>
            </a:xfrm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9F30FD2D-E98E-DB68-BD73-063D6DA19462}"/>
                  </a:ext>
                </a:extLst>
              </p:cNvPr>
              <p:cNvSpPr/>
              <p:nvPr/>
            </p:nvSpPr>
            <p:spPr>
              <a:xfrm>
                <a:off x="3680447" y="1422901"/>
                <a:ext cx="2541465" cy="2543649"/>
              </a:xfrm>
              <a:custGeom>
                <a:avLst/>
                <a:gdLst>
                  <a:gd name="connsiteX0" fmla="*/ 0 w 2541465"/>
                  <a:gd name="connsiteY0" fmla="*/ 0 h 2543649"/>
                  <a:gd name="connsiteX1" fmla="*/ 2160000 w 2541465"/>
                  <a:gd name="connsiteY1" fmla="*/ 0 h 2543649"/>
                  <a:gd name="connsiteX2" fmla="*/ 2160000 w 2541465"/>
                  <a:gd name="connsiteY2" fmla="*/ 851155 h 2543649"/>
                  <a:gd name="connsiteX3" fmla="*/ 2180034 w 2541465"/>
                  <a:gd name="connsiteY3" fmla="*/ 840281 h 2543649"/>
                  <a:gd name="connsiteX4" fmla="*/ 2281301 w 2541465"/>
                  <a:gd name="connsiteY4" fmla="*/ 819836 h 2543649"/>
                  <a:gd name="connsiteX5" fmla="*/ 2541465 w 2541465"/>
                  <a:gd name="connsiteY5" fmla="*/ 1080000 h 2543649"/>
                  <a:gd name="connsiteX6" fmla="*/ 2281301 w 2541465"/>
                  <a:gd name="connsiteY6" fmla="*/ 1340164 h 2543649"/>
                  <a:gd name="connsiteX7" fmla="*/ 2180034 w 2541465"/>
                  <a:gd name="connsiteY7" fmla="*/ 1319719 h 2543649"/>
                  <a:gd name="connsiteX8" fmla="*/ 2160000 w 2541465"/>
                  <a:gd name="connsiteY8" fmla="*/ 1308846 h 2543649"/>
                  <a:gd name="connsiteX9" fmla="*/ 2160000 w 2541465"/>
                  <a:gd name="connsiteY9" fmla="*/ 2160000 h 2543649"/>
                  <a:gd name="connsiteX10" fmla="*/ 1307660 w 2541465"/>
                  <a:gd name="connsiteY10" fmla="*/ 2160000 h 2543649"/>
                  <a:gd name="connsiteX11" fmla="*/ 1319719 w 2541465"/>
                  <a:gd name="connsiteY11" fmla="*/ 2182217 h 2543649"/>
                  <a:gd name="connsiteX12" fmla="*/ 1340164 w 2541465"/>
                  <a:gd name="connsiteY12" fmla="*/ 2283485 h 2543649"/>
                  <a:gd name="connsiteX13" fmla="*/ 1080000 w 2541465"/>
                  <a:gd name="connsiteY13" fmla="*/ 2543649 h 2543649"/>
                  <a:gd name="connsiteX14" fmla="*/ 819836 w 2541465"/>
                  <a:gd name="connsiteY14" fmla="*/ 2283485 h 2543649"/>
                  <a:gd name="connsiteX15" fmla="*/ 840281 w 2541465"/>
                  <a:gd name="connsiteY15" fmla="*/ 2182217 h 2543649"/>
                  <a:gd name="connsiteX16" fmla="*/ 852340 w 2541465"/>
                  <a:gd name="connsiteY16" fmla="*/ 2160000 h 2543649"/>
                  <a:gd name="connsiteX17" fmla="*/ 0 w 2541465"/>
                  <a:gd name="connsiteY17" fmla="*/ 2160000 h 2543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541465" h="2543649">
                    <a:moveTo>
                      <a:pt x="0" y="0"/>
                    </a:moveTo>
                    <a:lnTo>
                      <a:pt x="2160000" y="0"/>
                    </a:lnTo>
                    <a:lnTo>
                      <a:pt x="2160000" y="851155"/>
                    </a:lnTo>
                    <a:lnTo>
                      <a:pt x="2180034" y="840281"/>
                    </a:lnTo>
                    <a:cubicBezTo>
                      <a:pt x="2211159" y="827116"/>
                      <a:pt x="2245380" y="819836"/>
                      <a:pt x="2281301" y="819836"/>
                    </a:cubicBezTo>
                    <a:cubicBezTo>
                      <a:pt x="2424986" y="819836"/>
                      <a:pt x="2541465" y="936315"/>
                      <a:pt x="2541465" y="1080000"/>
                    </a:cubicBezTo>
                    <a:cubicBezTo>
                      <a:pt x="2541465" y="1223685"/>
                      <a:pt x="2424986" y="1340164"/>
                      <a:pt x="2281301" y="1340164"/>
                    </a:cubicBezTo>
                    <a:cubicBezTo>
                      <a:pt x="2245380" y="1340164"/>
                      <a:pt x="2211159" y="1332884"/>
                      <a:pt x="2180034" y="1319719"/>
                    </a:cubicBezTo>
                    <a:lnTo>
                      <a:pt x="2160000" y="1308846"/>
                    </a:lnTo>
                    <a:lnTo>
                      <a:pt x="2160000" y="2160000"/>
                    </a:lnTo>
                    <a:lnTo>
                      <a:pt x="1307660" y="2160000"/>
                    </a:lnTo>
                    <a:lnTo>
                      <a:pt x="1319719" y="2182217"/>
                    </a:lnTo>
                    <a:cubicBezTo>
                      <a:pt x="1332884" y="2213343"/>
                      <a:pt x="1340164" y="2247564"/>
                      <a:pt x="1340164" y="2283485"/>
                    </a:cubicBezTo>
                    <a:cubicBezTo>
                      <a:pt x="1340164" y="2427170"/>
                      <a:pt x="1223685" y="2543649"/>
                      <a:pt x="1080000" y="2543649"/>
                    </a:cubicBezTo>
                    <a:cubicBezTo>
                      <a:pt x="936315" y="2543649"/>
                      <a:pt x="819836" y="2427170"/>
                      <a:pt x="819836" y="2283485"/>
                    </a:cubicBezTo>
                    <a:cubicBezTo>
                      <a:pt x="819836" y="2247564"/>
                      <a:pt x="827116" y="2213343"/>
                      <a:pt x="840281" y="2182217"/>
                    </a:cubicBezTo>
                    <a:lnTo>
                      <a:pt x="852340" y="2160000"/>
                    </a:lnTo>
                    <a:lnTo>
                      <a:pt x="0" y="21600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F64F0D57-3E2A-D9B8-C60C-3F145EF92A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52541" y="1971634"/>
                <a:ext cx="2087906" cy="1293682"/>
              </a:xfrm>
              <a:prstGeom prst="rect">
                <a:avLst/>
              </a:prstGeom>
            </p:spPr>
          </p:pic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869D1090-BFC9-9AAB-3314-DD0EA8A7C691}"/>
                </a:ext>
              </a:extLst>
            </p:cNvPr>
            <p:cNvGrpSpPr/>
            <p:nvPr/>
          </p:nvGrpSpPr>
          <p:grpSpPr>
            <a:xfrm>
              <a:off x="6316511" y="1422901"/>
              <a:ext cx="2160000" cy="2160000"/>
              <a:chOff x="6316511" y="1422901"/>
              <a:chExt cx="2160000" cy="2160000"/>
            </a:xfrm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A84EF699-DBF2-79CB-D89D-4C8ADB19EFE3}"/>
                  </a:ext>
                </a:extLst>
              </p:cNvPr>
              <p:cNvSpPr/>
              <p:nvPr/>
            </p:nvSpPr>
            <p:spPr>
              <a:xfrm>
                <a:off x="6316511" y="1422901"/>
                <a:ext cx="2160000" cy="2160000"/>
              </a:xfrm>
              <a:custGeom>
                <a:avLst/>
                <a:gdLst>
                  <a:gd name="connsiteX0" fmla="*/ 0 w 2160000"/>
                  <a:gd name="connsiteY0" fmla="*/ 0 h 2160000"/>
                  <a:gd name="connsiteX1" fmla="*/ 2160000 w 2160000"/>
                  <a:gd name="connsiteY1" fmla="*/ 0 h 2160000"/>
                  <a:gd name="connsiteX2" fmla="*/ 2160000 w 2160000"/>
                  <a:gd name="connsiteY2" fmla="*/ 2160000 h 2160000"/>
                  <a:gd name="connsiteX3" fmla="*/ 0 w 2160000"/>
                  <a:gd name="connsiteY3" fmla="*/ 2160000 h 2160000"/>
                  <a:gd name="connsiteX4" fmla="*/ 0 w 2160000"/>
                  <a:gd name="connsiteY4" fmla="*/ 1279144 h 2160000"/>
                  <a:gd name="connsiteX5" fmla="*/ 20105 w 2160000"/>
                  <a:gd name="connsiteY5" fmla="*/ 1295732 h 2160000"/>
                  <a:gd name="connsiteX6" fmla="*/ 165565 w 2160000"/>
                  <a:gd name="connsiteY6" fmla="*/ 1340164 h 2160000"/>
                  <a:gd name="connsiteX7" fmla="*/ 425729 w 2160000"/>
                  <a:gd name="connsiteY7" fmla="*/ 1080000 h 2160000"/>
                  <a:gd name="connsiteX8" fmla="*/ 165565 w 2160000"/>
                  <a:gd name="connsiteY8" fmla="*/ 819836 h 2160000"/>
                  <a:gd name="connsiteX9" fmla="*/ 20105 w 2160000"/>
                  <a:gd name="connsiteY9" fmla="*/ 864268 h 2160000"/>
                  <a:gd name="connsiteX10" fmla="*/ 0 w 2160000"/>
                  <a:gd name="connsiteY10" fmla="*/ 880856 h 21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0000" h="2160000">
                    <a:moveTo>
                      <a:pt x="0" y="0"/>
                    </a:moveTo>
                    <a:lnTo>
                      <a:pt x="2160000" y="0"/>
                    </a:lnTo>
                    <a:lnTo>
                      <a:pt x="2160000" y="2160000"/>
                    </a:lnTo>
                    <a:lnTo>
                      <a:pt x="0" y="2160000"/>
                    </a:lnTo>
                    <a:lnTo>
                      <a:pt x="0" y="1279144"/>
                    </a:lnTo>
                    <a:lnTo>
                      <a:pt x="20105" y="1295732"/>
                    </a:lnTo>
                    <a:cubicBezTo>
                      <a:pt x="61627" y="1323784"/>
                      <a:pt x="111683" y="1340164"/>
                      <a:pt x="165565" y="1340164"/>
                    </a:cubicBezTo>
                    <a:cubicBezTo>
                      <a:pt x="309250" y="1340164"/>
                      <a:pt x="425729" y="1223685"/>
                      <a:pt x="425729" y="1080000"/>
                    </a:cubicBezTo>
                    <a:cubicBezTo>
                      <a:pt x="425729" y="936315"/>
                      <a:pt x="309250" y="819836"/>
                      <a:pt x="165565" y="819836"/>
                    </a:cubicBezTo>
                    <a:cubicBezTo>
                      <a:pt x="111683" y="819836"/>
                      <a:pt x="61627" y="836216"/>
                      <a:pt x="20105" y="864268"/>
                    </a:cubicBezTo>
                    <a:lnTo>
                      <a:pt x="0" y="880856"/>
                    </a:lnTo>
                    <a:close/>
                  </a:path>
                </a:pathLst>
              </a:custGeom>
              <a:solidFill>
                <a:srgbClr val="FBB811"/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756C2E3C-2E2E-C598-5D9A-C0E6C195A7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01859" y="2013629"/>
                <a:ext cx="1774652" cy="1188114"/>
              </a:xfrm>
              <a:prstGeom prst="rect">
                <a:avLst/>
              </a:prstGeom>
            </p:spPr>
          </p:pic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07596D6A-9B22-9D85-1B1C-F474D18B8F0A}"/>
                </a:ext>
              </a:extLst>
            </p:cNvPr>
            <p:cNvGrpSpPr/>
            <p:nvPr/>
          </p:nvGrpSpPr>
          <p:grpSpPr>
            <a:xfrm>
              <a:off x="3680447" y="4005200"/>
              <a:ext cx="2160000" cy="2160000"/>
              <a:chOff x="3680447" y="4005200"/>
              <a:chExt cx="2160000" cy="2160000"/>
            </a:xfrm>
          </p:grpSpPr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3CA9AF7A-106C-E12F-C8C8-BCD445A86C70}"/>
                  </a:ext>
                </a:extLst>
              </p:cNvPr>
              <p:cNvSpPr/>
              <p:nvPr/>
            </p:nvSpPr>
            <p:spPr>
              <a:xfrm>
                <a:off x="3680447" y="4005200"/>
                <a:ext cx="2160000" cy="2160000"/>
              </a:xfrm>
              <a:custGeom>
                <a:avLst/>
                <a:gdLst>
                  <a:gd name="connsiteX0" fmla="*/ 0 w 2160000"/>
                  <a:gd name="connsiteY0" fmla="*/ 0 h 2160000"/>
                  <a:gd name="connsiteX1" fmla="*/ 870076 w 2160000"/>
                  <a:gd name="connsiteY1" fmla="*/ 0 h 2160000"/>
                  <a:gd name="connsiteX2" fmla="*/ 864268 w 2160000"/>
                  <a:gd name="connsiteY2" fmla="*/ 7040 h 2160000"/>
                  <a:gd name="connsiteX3" fmla="*/ 819836 w 2160000"/>
                  <a:gd name="connsiteY3" fmla="*/ 152500 h 2160000"/>
                  <a:gd name="connsiteX4" fmla="*/ 1080000 w 2160000"/>
                  <a:gd name="connsiteY4" fmla="*/ 412664 h 2160000"/>
                  <a:gd name="connsiteX5" fmla="*/ 1340164 w 2160000"/>
                  <a:gd name="connsiteY5" fmla="*/ 152500 h 2160000"/>
                  <a:gd name="connsiteX6" fmla="*/ 1295732 w 2160000"/>
                  <a:gd name="connsiteY6" fmla="*/ 7040 h 2160000"/>
                  <a:gd name="connsiteX7" fmla="*/ 1289924 w 2160000"/>
                  <a:gd name="connsiteY7" fmla="*/ 0 h 2160000"/>
                  <a:gd name="connsiteX8" fmla="*/ 2160000 w 2160000"/>
                  <a:gd name="connsiteY8" fmla="*/ 0 h 2160000"/>
                  <a:gd name="connsiteX9" fmla="*/ 2160000 w 2160000"/>
                  <a:gd name="connsiteY9" fmla="*/ 2160000 h 2160000"/>
                  <a:gd name="connsiteX10" fmla="*/ 0 w 2160000"/>
                  <a:gd name="connsiteY10" fmla="*/ 2160000 h 21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0000" h="2160000">
                    <a:moveTo>
                      <a:pt x="0" y="0"/>
                    </a:moveTo>
                    <a:lnTo>
                      <a:pt x="870076" y="0"/>
                    </a:lnTo>
                    <a:lnTo>
                      <a:pt x="864268" y="7040"/>
                    </a:lnTo>
                    <a:cubicBezTo>
                      <a:pt x="836216" y="48562"/>
                      <a:pt x="819836" y="98618"/>
                      <a:pt x="819836" y="152500"/>
                    </a:cubicBezTo>
                    <a:cubicBezTo>
                      <a:pt x="819836" y="296185"/>
                      <a:pt x="936315" y="412664"/>
                      <a:pt x="1080000" y="412664"/>
                    </a:cubicBezTo>
                    <a:cubicBezTo>
                      <a:pt x="1223685" y="412664"/>
                      <a:pt x="1340164" y="296185"/>
                      <a:pt x="1340164" y="152500"/>
                    </a:cubicBezTo>
                    <a:cubicBezTo>
                      <a:pt x="1340164" y="98618"/>
                      <a:pt x="1323784" y="48562"/>
                      <a:pt x="1295732" y="7040"/>
                    </a:cubicBezTo>
                    <a:lnTo>
                      <a:pt x="1289924" y="0"/>
                    </a:lnTo>
                    <a:lnTo>
                      <a:pt x="2160000" y="0"/>
                    </a:lnTo>
                    <a:lnTo>
                      <a:pt x="2160000" y="2160000"/>
                    </a:lnTo>
                    <a:lnTo>
                      <a:pt x="0" y="21600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D7F04712-C6B2-8FAF-F92E-A1F1D73957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82453" y="4673088"/>
                <a:ext cx="2157994" cy="1065510"/>
              </a:xfrm>
              <a:prstGeom prst="rect">
                <a:avLst/>
              </a:prstGeom>
            </p:spPr>
          </p:pic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94F97CCF-EF70-0CEC-0877-63CE225A0682}"/>
                </a:ext>
              </a:extLst>
            </p:cNvPr>
            <p:cNvGrpSpPr/>
            <p:nvPr/>
          </p:nvGrpSpPr>
          <p:grpSpPr>
            <a:xfrm>
              <a:off x="6161964" y="4005200"/>
              <a:ext cx="2469094" cy="2160000"/>
              <a:chOff x="6161964" y="4005200"/>
              <a:chExt cx="2469094" cy="2160000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3B644B43-302B-C819-D78C-F85791EBB10E}"/>
                  </a:ext>
                </a:extLst>
              </p:cNvPr>
              <p:cNvGrpSpPr/>
              <p:nvPr/>
            </p:nvGrpSpPr>
            <p:grpSpPr>
              <a:xfrm>
                <a:off x="6316511" y="4005200"/>
                <a:ext cx="2160000" cy="2160000"/>
                <a:chOff x="6316511" y="4005200"/>
                <a:chExt cx="2160000" cy="2160000"/>
              </a:xfrm>
            </p:grpSpPr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D1ECC6AB-878E-6208-BD64-1C51851CF4F0}"/>
                    </a:ext>
                  </a:extLst>
                </p:cNvPr>
                <p:cNvSpPr/>
                <p:nvPr/>
              </p:nvSpPr>
              <p:spPr>
                <a:xfrm>
                  <a:off x="6316511" y="4005200"/>
                  <a:ext cx="2160000" cy="2160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1016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7B3D2E16-24A0-25C9-4097-64EF86461648}"/>
                    </a:ext>
                  </a:extLst>
                </p:cNvPr>
                <p:cNvSpPr txBox="1"/>
                <p:nvPr/>
              </p:nvSpPr>
              <p:spPr>
                <a:xfrm>
                  <a:off x="6343498" y="4762034"/>
                  <a:ext cx="18473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ko-KR" altLang="en-US" sz="3600" dirty="0">
                    <a:latin typeface="CookieRun Bold" panose="020B0600000101010101" pitchFamily="50" charset="-127"/>
                    <a:ea typeface="CookieRun Bold" panose="020B0600000101010101" pitchFamily="50" charset="-127"/>
                  </a:endParaRPr>
                </a:p>
              </p:txBody>
            </p:sp>
          </p:grpSp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DA6F9C99-BD2B-9E26-C684-532DDAB722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61964" y="4679824"/>
                <a:ext cx="2469094" cy="963251"/>
              </a:xfrm>
              <a:prstGeom prst="rect">
                <a:avLst/>
              </a:prstGeom>
            </p:spPr>
          </p:pic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9786A00-1EC6-939C-3BD6-9480B05D18D3}"/>
              </a:ext>
            </a:extLst>
          </p:cNvPr>
          <p:cNvSpPr txBox="1"/>
          <p:nvPr/>
        </p:nvSpPr>
        <p:spPr>
          <a:xfrm>
            <a:off x="5189992" y="1446597"/>
            <a:ext cx="4299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신속한 텍스트 중심 문서 처리</a:t>
            </a: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2A6F2A3B-1F07-6B32-D368-12377BC9C440}"/>
              </a:ext>
            </a:extLst>
          </p:cNvPr>
          <p:cNvSpPr/>
          <p:nvPr/>
        </p:nvSpPr>
        <p:spPr>
          <a:xfrm>
            <a:off x="6494206" y="3643402"/>
            <a:ext cx="1691149" cy="993058"/>
          </a:xfrm>
          <a:prstGeom prst="rightArrow">
            <a:avLst/>
          </a:prstGeom>
          <a:solidFill>
            <a:srgbClr val="FBB8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fast</a:t>
            </a:r>
            <a:endParaRPr lang="ko-KR" altLang="en-US" sz="24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A12FFE8-A887-5FAE-E6CC-FBE55B684B4A}"/>
              </a:ext>
            </a:extLst>
          </p:cNvPr>
          <p:cNvSpPr/>
          <p:nvPr/>
        </p:nvSpPr>
        <p:spPr>
          <a:xfrm>
            <a:off x="3303639" y="2260419"/>
            <a:ext cx="2843867" cy="3889303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</a:rPr>
              <a:t>Maritime </a:t>
            </a:r>
            <a:r>
              <a:rPr lang="en-US" altLang="ko-KR" sz="2000" dirty="0" err="1">
                <a:solidFill>
                  <a:schemeClr val="tx1"/>
                </a:solidFill>
              </a:rPr>
              <a:t>Labour</a:t>
            </a:r>
            <a:r>
              <a:rPr lang="en-US" altLang="ko-KR" sz="2000" dirty="0">
                <a:solidFill>
                  <a:schemeClr val="tx1"/>
                </a:solidFill>
              </a:rPr>
              <a:t> Convention 2006</a:t>
            </a:r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2006 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해사노동협약</a:t>
            </a:r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2006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년 해사노동협약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(MLC)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은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1920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년부터 국제노동기구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(International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</a:rPr>
              <a:t>Labour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 Organization; ILO)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에서 채택한 선원 직업소개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최저연령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근로시간 등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39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개 협약과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29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개의 권고를 단일의 협약으로 통합하여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2006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년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월 채택되고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…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C6646CA-DA9B-2197-B972-F5F3EF530D4B}"/>
              </a:ext>
            </a:extLst>
          </p:cNvPr>
          <p:cNvSpPr/>
          <p:nvPr/>
        </p:nvSpPr>
        <p:spPr>
          <a:xfrm>
            <a:off x="8355072" y="2479041"/>
            <a:ext cx="2843867" cy="79761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</a:rPr>
              <a:t>Maritime </a:t>
            </a:r>
            <a:r>
              <a:rPr lang="en-US" altLang="ko-KR" sz="2000" dirty="0" err="1">
                <a:solidFill>
                  <a:schemeClr val="tx1"/>
                </a:solidFill>
              </a:rPr>
              <a:t>Labour</a:t>
            </a:r>
            <a:r>
              <a:rPr lang="en-US" altLang="ko-KR" sz="2000" dirty="0">
                <a:solidFill>
                  <a:schemeClr val="tx1"/>
                </a:solidFill>
              </a:rPr>
              <a:t> Convention 2006 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D1BF007-E1EB-5558-B879-29ADA495304F}"/>
              </a:ext>
            </a:extLst>
          </p:cNvPr>
          <p:cNvSpPr/>
          <p:nvPr/>
        </p:nvSpPr>
        <p:spPr>
          <a:xfrm>
            <a:off x="8355072" y="3448025"/>
            <a:ext cx="2843867" cy="390753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2006 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해사노동협약</a:t>
            </a:r>
            <a:endParaRPr lang="en-US" altLang="ko-KR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56FC374-E886-DFB6-2919-8141D545E1B2}"/>
              </a:ext>
            </a:extLst>
          </p:cNvPr>
          <p:cNvSpPr/>
          <p:nvPr/>
        </p:nvSpPr>
        <p:spPr>
          <a:xfrm>
            <a:off x="8355072" y="4026362"/>
            <a:ext cx="2843867" cy="2043102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2006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년 해사노동협약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(MLC)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은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1920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년부터 국제노동기구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(International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</a:rPr>
              <a:t>Labour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 Organization; ILO)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에서 채택한 선원 직업소개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최저연령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근로시간 등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39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개 협약과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29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개의 권고를 단일의 협약으로 통합하여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2006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년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월 채택되고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…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94943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BF953-B3D2-2A21-D188-774284701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FA0C5DB-3A38-F954-75DF-B5C323AC3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82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90197CC-6C14-7C97-9A0C-9257816E7426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Partitioning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AB132FF-1AD5-811A-6A81-29ABF5FC060A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02E2EAD-44C8-2891-B555-48DE68EFA7AB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A4A7CC8-B2A0-4112-8CC1-3C1716A0C64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1380C30F-0BC1-817A-9DAE-C04A2F72EA4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DC35EDE1-4C7D-8724-E1D9-4CBE445F6C3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71750B0D-4C1F-C282-2D74-3722E69A7E8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7CADB0B4-9FFF-EAC5-22B9-F67A9A30481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A60DD126-E385-1B64-1F80-E715824C59C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0ED7CE0-4D20-53D2-9B04-5808B7349AA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CE5C2512-ACE5-2E52-6ABB-B339569EBD1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72F71B0-44A0-B303-9CE8-96099EE19F6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D4C07B2C-5255-C236-C461-DDB9DE00230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4289E38A-E72E-154F-483A-1FE62AD693F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9C22AE6-A656-649A-B4C9-A7F957A161D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47D75E13-E739-CF42-F691-85AEE46154F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9EB43523-0D9E-8971-F33F-21221DED1CF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2DEC34F-A3C8-2CE7-A635-E1AD34C172A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FE3BC5D3-27D3-D856-9666-9929D396DCC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BF63728-614B-F2EB-1E65-12DFDE86DE4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6A48563B-9234-83BA-5CD9-9C009170A71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6EE58D8F-DA77-3715-8783-256DD373BA3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217582D-4D68-9454-CF59-91485DFFECA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503E211C-4869-85C6-556D-A2A1022FA72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E194E8F1-CC25-1CEE-7EDD-FDDE700EA9F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536DC3F-9BC4-9A30-51EB-225AF5ABBEF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20C566CB-229E-7311-4215-17521525384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74AF79ED-8062-5CBA-A528-59695EAA9B7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1F0D2508-093F-A222-F5B8-036A1B72EE8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B1FA28A2-96C3-0BBD-204D-1627B0371FB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8FED79CD-CAF5-FFAF-EC63-80AA3ECE00C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E5092FCA-9354-F941-B8EF-62E43F04B9F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DE7A516-8D02-F7A0-535F-F0CEEBA829A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4303649-6832-71BC-BED7-8410D77F7BE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6EE2EC5-67F6-54CA-24C0-6DC3FBF5829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698EF66B-2694-C144-933C-C76C74C748B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4467344A-887D-7EFC-BA60-332F011EA34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76652E3-504B-555C-40D5-F99DA8B4B21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2D2710FB-D243-A6EE-723B-D714E981774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E18A1F9-881C-79A9-1080-D1F9A285BEE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084D9770-D3FD-8649-E531-29E0BD45307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36B0C70-0CF9-17F6-E74D-66FEEFE1CAD3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D88EC4A7-DEF4-BBFF-3AF4-403AD388FE54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E88F00E1-0C07-8965-03C0-8C18FEB3663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EBD928D-219E-2CD5-0D16-F367E4C2397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539FE77A-6D29-CB27-F8AA-12ECE91CBC4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D749A006-3AC8-B5D1-5DE8-221FE4948E0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AEBEA637-17A7-C9CF-29EC-BB54C45E44C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8346DD2C-462A-DB23-9FAB-947B5496FE5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BEAFE2D-87F0-8077-60AB-E7740442428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E00E389C-D262-8A46-71BF-D1ADBD866B6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3363E358-1EEF-C579-81C1-6ADD29C0ED4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91BF7CFC-5285-75B9-2EF5-C5B0F66028A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934BC042-2BA8-A5FE-A535-11EA0828365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9E7D673A-472C-70DC-769C-AF3CEC9D52B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8BF6ADE7-2265-8974-2450-2D519DFC900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CC2D3588-BBBC-6C11-D1A2-57202A8382A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24977292-B1CB-4CE2-0407-6CD9ED7E30C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F3ADCBB2-CFE9-F926-8940-9B6B801DB80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E619746A-B351-2683-6DA2-9096BB6E74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513D34E7-8945-02EC-1FE7-5D098594468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B16870DA-6F4C-E923-D857-9F9383ABA8B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881FB7F-00AC-B5CB-4F91-1B1037E3C27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633CF296-216A-4E04-BE27-4AB862BDE24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2290E845-04C5-2ABE-127E-BA14E28C549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61036BC0-56F6-EAB3-0615-73E2C1EEC90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FD2BEC5E-1C74-CE08-369C-29C55C223E6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889EC2C6-FB99-2ACD-8B7D-60F39391E68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831F3722-E770-5B36-57A1-F37C50FA092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5E3123E2-8FA4-B912-C200-07ACD04E66D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7E598D2E-6690-752E-0347-0E116265631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F8822FC3-1053-171C-A7B9-CB78A423C4E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2694A5C5-67EB-C767-CF92-944A6C6C5D6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943D9D9A-6475-FA86-D753-9E96206E9D0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4223282A-8599-5286-2963-D6DD2D1C549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1835F25-CB78-AB93-11FD-64327886688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75C75512-ABCF-4329-100F-E983D1A5EC3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D8CC8888-6738-5D84-B306-1CD2B09ADF1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0FAFCACD-2377-164D-EB8C-2A206E9B72E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02EF25BE-6258-F31C-57B9-F59ACBBD2A0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85F7DE4-30C8-5CD7-CE76-060CF59E1512}"/>
              </a:ext>
            </a:extLst>
          </p:cNvPr>
          <p:cNvGrpSpPr/>
          <p:nvPr/>
        </p:nvGrpSpPr>
        <p:grpSpPr>
          <a:xfrm>
            <a:off x="450726" y="1446270"/>
            <a:ext cx="2187635" cy="2095583"/>
            <a:chOff x="3680447" y="1422901"/>
            <a:chExt cx="4950611" cy="4742299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049AA26E-C843-2B89-9D4E-4771C5724CA3}"/>
                </a:ext>
              </a:extLst>
            </p:cNvPr>
            <p:cNvGrpSpPr/>
            <p:nvPr/>
          </p:nvGrpSpPr>
          <p:grpSpPr>
            <a:xfrm>
              <a:off x="3680447" y="1422901"/>
              <a:ext cx="2541465" cy="2543649"/>
              <a:chOff x="3680447" y="1422901"/>
              <a:chExt cx="2541465" cy="2543649"/>
            </a:xfrm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8B01A09-CD79-4DA1-0444-1556363B64DB}"/>
                  </a:ext>
                </a:extLst>
              </p:cNvPr>
              <p:cNvSpPr/>
              <p:nvPr/>
            </p:nvSpPr>
            <p:spPr>
              <a:xfrm>
                <a:off x="3680447" y="1422901"/>
                <a:ext cx="2541465" cy="2543649"/>
              </a:xfrm>
              <a:custGeom>
                <a:avLst/>
                <a:gdLst>
                  <a:gd name="connsiteX0" fmla="*/ 0 w 2541465"/>
                  <a:gd name="connsiteY0" fmla="*/ 0 h 2543649"/>
                  <a:gd name="connsiteX1" fmla="*/ 2160000 w 2541465"/>
                  <a:gd name="connsiteY1" fmla="*/ 0 h 2543649"/>
                  <a:gd name="connsiteX2" fmla="*/ 2160000 w 2541465"/>
                  <a:gd name="connsiteY2" fmla="*/ 851155 h 2543649"/>
                  <a:gd name="connsiteX3" fmla="*/ 2180034 w 2541465"/>
                  <a:gd name="connsiteY3" fmla="*/ 840281 h 2543649"/>
                  <a:gd name="connsiteX4" fmla="*/ 2281301 w 2541465"/>
                  <a:gd name="connsiteY4" fmla="*/ 819836 h 2543649"/>
                  <a:gd name="connsiteX5" fmla="*/ 2541465 w 2541465"/>
                  <a:gd name="connsiteY5" fmla="*/ 1080000 h 2543649"/>
                  <a:gd name="connsiteX6" fmla="*/ 2281301 w 2541465"/>
                  <a:gd name="connsiteY6" fmla="*/ 1340164 h 2543649"/>
                  <a:gd name="connsiteX7" fmla="*/ 2180034 w 2541465"/>
                  <a:gd name="connsiteY7" fmla="*/ 1319719 h 2543649"/>
                  <a:gd name="connsiteX8" fmla="*/ 2160000 w 2541465"/>
                  <a:gd name="connsiteY8" fmla="*/ 1308846 h 2543649"/>
                  <a:gd name="connsiteX9" fmla="*/ 2160000 w 2541465"/>
                  <a:gd name="connsiteY9" fmla="*/ 2160000 h 2543649"/>
                  <a:gd name="connsiteX10" fmla="*/ 1307660 w 2541465"/>
                  <a:gd name="connsiteY10" fmla="*/ 2160000 h 2543649"/>
                  <a:gd name="connsiteX11" fmla="*/ 1319719 w 2541465"/>
                  <a:gd name="connsiteY11" fmla="*/ 2182217 h 2543649"/>
                  <a:gd name="connsiteX12" fmla="*/ 1340164 w 2541465"/>
                  <a:gd name="connsiteY12" fmla="*/ 2283485 h 2543649"/>
                  <a:gd name="connsiteX13" fmla="*/ 1080000 w 2541465"/>
                  <a:gd name="connsiteY13" fmla="*/ 2543649 h 2543649"/>
                  <a:gd name="connsiteX14" fmla="*/ 819836 w 2541465"/>
                  <a:gd name="connsiteY14" fmla="*/ 2283485 h 2543649"/>
                  <a:gd name="connsiteX15" fmla="*/ 840281 w 2541465"/>
                  <a:gd name="connsiteY15" fmla="*/ 2182217 h 2543649"/>
                  <a:gd name="connsiteX16" fmla="*/ 852340 w 2541465"/>
                  <a:gd name="connsiteY16" fmla="*/ 2160000 h 2543649"/>
                  <a:gd name="connsiteX17" fmla="*/ 0 w 2541465"/>
                  <a:gd name="connsiteY17" fmla="*/ 2160000 h 2543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541465" h="2543649">
                    <a:moveTo>
                      <a:pt x="0" y="0"/>
                    </a:moveTo>
                    <a:lnTo>
                      <a:pt x="2160000" y="0"/>
                    </a:lnTo>
                    <a:lnTo>
                      <a:pt x="2160000" y="851155"/>
                    </a:lnTo>
                    <a:lnTo>
                      <a:pt x="2180034" y="840281"/>
                    </a:lnTo>
                    <a:cubicBezTo>
                      <a:pt x="2211159" y="827116"/>
                      <a:pt x="2245380" y="819836"/>
                      <a:pt x="2281301" y="819836"/>
                    </a:cubicBezTo>
                    <a:cubicBezTo>
                      <a:pt x="2424986" y="819836"/>
                      <a:pt x="2541465" y="936315"/>
                      <a:pt x="2541465" y="1080000"/>
                    </a:cubicBezTo>
                    <a:cubicBezTo>
                      <a:pt x="2541465" y="1223685"/>
                      <a:pt x="2424986" y="1340164"/>
                      <a:pt x="2281301" y="1340164"/>
                    </a:cubicBezTo>
                    <a:cubicBezTo>
                      <a:pt x="2245380" y="1340164"/>
                      <a:pt x="2211159" y="1332884"/>
                      <a:pt x="2180034" y="1319719"/>
                    </a:cubicBezTo>
                    <a:lnTo>
                      <a:pt x="2160000" y="1308846"/>
                    </a:lnTo>
                    <a:lnTo>
                      <a:pt x="2160000" y="2160000"/>
                    </a:lnTo>
                    <a:lnTo>
                      <a:pt x="1307660" y="2160000"/>
                    </a:lnTo>
                    <a:lnTo>
                      <a:pt x="1319719" y="2182217"/>
                    </a:lnTo>
                    <a:cubicBezTo>
                      <a:pt x="1332884" y="2213343"/>
                      <a:pt x="1340164" y="2247564"/>
                      <a:pt x="1340164" y="2283485"/>
                    </a:cubicBezTo>
                    <a:cubicBezTo>
                      <a:pt x="1340164" y="2427170"/>
                      <a:pt x="1223685" y="2543649"/>
                      <a:pt x="1080000" y="2543649"/>
                    </a:cubicBezTo>
                    <a:cubicBezTo>
                      <a:pt x="936315" y="2543649"/>
                      <a:pt x="819836" y="2427170"/>
                      <a:pt x="819836" y="2283485"/>
                    </a:cubicBezTo>
                    <a:cubicBezTo>
                      <a:pt x="819836" y="2247564"/>
                      <a:pt x="827116" y="2213343"/>
                      <a:pt x="840281" y="2182217"/>
                    </a:cubicBezTo>
                    <a:lnTo>
                      <a:pt x="852340" y="2160000"/>
                    </a:lnTo>
                    <a:lnTo>
                      <a:pt x="0" y="21600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6298F3D7-49E5-ADE0-AB19-819AD94B44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52541" y="1971634"/>
                <a:ext cx="2087906" cy="1293682"/>
              </a:xfrm>
              <a:prstGeom prst="rect">
                <a:avLst/>
              </a:prstGeom>
            </p:spPr>
          </p:pic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917BCB1D-418C-5D46-B8AA-B53D25D2F010}"/>
                </a:ext>
              </a:extLst>
            </p:cNvPr>
            <p:cNvGrpSpPr/>
            <p:nvPr/>
          </p:nvGrpSpPr>
          <p:grpSpPr>
            <a:xfrm>
              <a:off x="6316511" y="1422901"/>
              <a:ext cx="2160000" cy="2160000"/>
              <a:chOff x="6316511" y="1422901"/>
              <a:chExt cx="2160000" cy="2160000"/>
            </a:xfrm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06F4F354-CC2B-574D-9FA7-C7CAEC862797}"/>
                  </a:ext>
                </a:extLst>
              </p:cNvPr>
              <p:cNvSpPr/>
              <p:nvPr/>
            </p:nvSpPr>
            <p:spPr>
              <a:xfrm>
                <a:off x="6316511" y="1422901"/>
                <a:ext cx="2160000" cy="2160000"/>
              </a:xfrm>
              <a:custGeom>
                <a:avLst/>
                <a:gdLst>
                  <a:gd name="connsiteX0" fmla="*/ 0 w 2160000"/>
                  <a:gd name="connsiteY0" fmla="*/ 0 h 2160000"/>
                  <a:gd name="connsiteX1" fmla="*/ 2160000 w 2160000"/>
                  <a:gd name="connsiteY1" fmla="*/ 0 h 2160000"/>
                  <a:gd name="connsiteX2" fmla="*/ 2160000 w 2160000"/>
                  <a:gd name="connsiteY2" fmla="*/ 2160000 h 2160000"/>
                  <a:gd name="connsiteX3" fmla="*/ 0 w 2160000"/>
                  <a:gd name="connsiteY3" fmla="*/ 2160000 h 2160000"/>
                  <a:gd name="connsiteX4" fmla="*/ 0 w 2160000"/>
                  <a:gd name="connsiteY4" fmla="*/ 1279144 h 2160000"/>
                  <a:gd name="connsiteX5" fmla="*/ 20105 w 2160000"/>
                  <a:gd name="connsiteY5" fmla="*/ 1295732 h 2160000"/>
                  <a:gd name="connsiteX6" fmla="*/ 165565 w 2160000"/>
                  <a:gd name="connsiteY6" fmla="*/ 1340164 h 2160000"/>
                  <a:gd name="connsiteX7" fmla="*/ 425729 w 2160000"/>
                  <a:gd name="connsiteY7" fmla="*/ 1080000 h 2160000"/>
                  <a:gd name="connsiteX8" fmla="*/ 165565 w 2160000"/>
                  <a:gd name="connsiteY8" fmla="*/ 819836 h 2160000"/>
                  <a:gd name="connsiteX9" fmla="*/ 20105 w 2160000"/>
                  <a:gd name="connsiteY9" fmla="*/ 864268 h 2160000"/>
                  <a:gd name="connsiteX10" fmla="*/ 0 w 2160000"/>
                  <a:gd name="connsiteY10" fmla="*/ 880856 h 21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0000" h="2160000">
                    <a:moveTo>
                      <a:pt x="0" y="0"/>
                    </a:moveTo>
                    <a:lnTo>
                      <a:pt x="2160000" y="0"/>
                    </a:lnTo>
                    <a:lnTo>
                      <a:pt x="2160000" y="2160000"/>
                    </a:lnTo>
                    <a:lnTo>
                      <a:pt x="0" y="2160000"/>
                    </a:lnTo>
                    <a:lnTo>
                      <a:pt x="0" y="1279144"/>
                    </a:lnTo>
                    <a:lnTo>
                      <a:pt x="20105" y="1295732"/>
                    </a:lnTo>
                    <a:cubicBezTo>
                      <a:pt x="61627" y="1323784"/>
                      <a:pt x="111683" y="1340164"/>
                      <a:pt x="165565" y="1340164"/>
                    </a:cubicBezTo>
                    <a:cubicBezTo>
                      <a:pt x="309250" y="1340164"/>
                      <a:pt x="425729" y="1223685"/>
                      <a:pt x="425729" y="1080000"/>
                    </a:cubicBezTo>
                    <a:cubicBezTo>
                      <a:pt x="425729" y="936315"/>
                      <a:pt x="309250" y="819836"/>
                      <a:pt x="165565" y="819836"/>
                    </a:cubicBezTo>
                    <a:cubicBezTo>
                      <a:pt x="111683" y="819836"/>
                      <a:pt x="61627" y="836216"/>
                      <a:pt x="20105" y="864268"/>
                    </a:cubicBezTo>
                    <a:lnTo>
                      <a:pt x="0" y="880856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DC145F69-73DE-6518-FF1B-983AA5EE15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01859" y="2013629"/>
                <a:ext cx="1774652" cy="1188114"/>
              </a:xfrm>
              <a:prstGeom prst="rect">
                <a:avLst/>
              </a:prstGeom>
            </p:spPr>
          </p:pic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D11625BF-FE15-F613-189B-775B50FF8A20}"/>
                </a:ext>
              </a:extLst>
            </p:cNvPr>
            <p:cNvGrpSpPr/>
            <p:nvPr/>
          </p:nvGrpSpPr>
          <p:grpSpPr>
            <a:xfrm>
              <a:off x="3680447" y="4005200"/>
              <a:ext cx="2160000" cy="2160000"/>
              <a:chOff x="3680447" y="4005200"/>
              <a:chExt cx="2160000" cy="2160000"/>
            </a:xfrm>
          </p:grpSpPr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B4E94DFA-A90F-0BC5-59B5-9DD980B57E14}"/>
                  </a:ext>
                </a:extLst>
              </p:cNvPr>
              <p:cNvSpPr/>
              <p:nvPr/>
            </p:nvSpPr>
            <p:spPr>
              <a:xfrm>
                <a:off x="3680447" y="4005200"/>
                <a:ext cx="2160000" cy="2160000"/>
              </a:xfrm>
              <a:custGeom>
                <a:avLst/>
                <a:gdLst>
                  <a:gd name="connsiteX0" fmla="*/ 0 w 2160000"/>
                  <a:gd name="connsiteY0" fmla="*/ 0 h 2160000"/>
                  <a:gd name="connsiteX1" fmla="*/ 870076 w 2160000"/>
                  <a:gd name="connsiteY1" fmla="*/ 0 h 2160000"/>
                  <a:gd name="connsiteX2" fmla="*/ 864268 w 2160000"/>
                  <a:gd name="connsiteY2" fmla="*/ 7040 h 2160000"/>
                  <a:gd name="connsiteX3" fmla="*/ 819836 w 2160000"/>
                  <a:gd name="connsiteY3" fmla="*/ 152500 h 2160000"/>
                  <a:gd name="connsiteX4" fmla="*/ 1080000 w 2160000"/>
                  <a:gd name="connsiteY4" fmla="*/ 412664 h 2160000"/>
                  <a:gd name="connsiteX5" fmla="*/ 1340164 w 2160000"/>
                  <a:gd name="connsiteY5" fmla="*/ 152500 h 2160000"/>
                  <a:gd name="connsiteX6" fmla="*/ 1295732 w 2160000"/>
                  <a:gd name="connsiteY6" fmla="*/ 7040 h 2160000"/>
                  <a:gd name="connsiteX7" fmla="*/ 1289924 w 2160000"/>
                  <a:gd name="connsiteY7" fmla="*/ 0 h 2160000"/>
                  <a:gd name="connsiteX8" fmla="*/ 2160000 w 2160000"/>
                  <a:gd name="connsiteY8" fmla="*/ 0 h 2160000"/>
                  <a:gd name="connsiteX9" fmla="*/ 2160000 w 2160000"/>
                  <a:gd name="connsiteY9" fmla="*/ 2160000 h 2160000"/>
                  <a:gd name="connsiteX10" fmla="*/ 0 w 2160000"/>
                  <a:gd name="connsiteY10" fmla="*/ 2160000 h 21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0000" h="2160000">
                    <a:moveTo>
                      <a:pt x="0" y="0"/>
                    </a:moveTo>
                    <a:lnTo>
                      <a:pt x="870076" y="0"/>
                    </a:lnTo>
                    <a:lnTo>
                      <a:pt x="864268" y="7040"/>
                    </a:lnTo>
                    <a:cubicBezTo>
                      <a:pt x="836216" y="48562"/>
                      <a:pt x="819836" y="98618"/>
                      <a:pt x="819836" y="152500"/>
                    </a:cubicBezTo>
                    <a:cubicBezTo>
                      <a:pt x="819836" y="296185"/>
                      <a:pt x="936315" y="412664"/>
                      <a:pt x="1080000" y="412664"/>
                    </a:cubicBezTo>
                    <a:cubicBezTo>
                      <a:pt x="1223685" y="412664"/>
                      <a:pt x="1340164" y="296185"/>
                      <a:pt x="1340164" y="152500"/>
                    </a:cubicBezTo>
                    <a:cubicBezTo>
                      <a:pt x="1340164" y="98618"/>
                      <a:pt x="1323784" y="48562"/>
                      <a:pt x="1295732" y="7040"/>
                    </a:cubicBezTo>
                    <a:lnTo>
                      <a:pt x="1289924" y="0"/>
                    </a:lnTo>
                    <a:lnTo>
                      <a:pt x="2160000" y="0"/>
                    </a:lnTo>
                    <a:lnTo>
                      <a:pt x="2160000" y="2160000"/>
                    </a:lnTo>
                    <a:lnTo>
                      <a:pt x="0" y="216000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38ECC8BD-5F44-A6B8-EDB5-FDA7DCD9E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82453" y="4673088"/>
                <a:ext cx="2157994" cy="1065510"/>
              </a:xfrm>
              <a:prstGeom prst="rect">
                <a:avLst/>
              </a:prstGeom>
            </p:spPr>
          </p:pic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6DC55E30-7131-B2F5-D740-15D9EAA748FB}"/>
                </a:ext>
              </a:extLst>
            </p:cNvPr>
            <p:cNvGrpSpPr/>
            <p:nvPr/>
          </p:nvGrpSpPr>
          <p:grpSpPr>
            <a:xfrm>
              <a:off x="6161964" y="4005200"/>
              <a:ext cx="2469094" cy="2160000"/>
              <a:chOff x="6161964" y="4005200"/>
              <a:chExt cx="2469094" cy="2160000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58542B85-260B-39C5-4862-BED6E3F85CB3}"/>
                  </a:ext>
                </a:extLst>
              </p:cNvPr>
              <p:cNvGrpSpPr/>
              <p:nvPr/>
            </p:nvGrpSpPr>
            <p:grpSpPr>
              <a:xfrm>
                <a:off x="6316511" y="4005200"/>
                <a:ext cx="2160000" cy="2160000"/>
                <a:chOff x="6316511" y="4005200"/>
                <a:chExt cx="2160000" cy="2160000"/>
              </a:xfrm>
            </p:grpSpPr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0C5AE476-6A96-3BB4-10AB-BA63418F472F}"/>
                    </a:ext>
                  </a:extLst>
                </p:cNvPr>
                <p:cNvSpPr/>
                <p:nvPr/>
              </p:nvSpPr>
              <p:spPr>
                <a:xfrm>
                  <a:off x="6316511" y="4005200"/>
                  <a:ext cx="2160000" cy="2160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1016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5400B5C-138B-35E5-97CD-2B9F062FDC5B}"/>
                    </a:ext>
                  </a:extLst>
                </p:cNvPr>
                <p:cNvSpPr txBox="1"/>
                <p:nvPr/>
              </p:nvSpPr>
              <p:spPr>
                <a:xfrm>
                  <a:off x="6343498" y="4762034"/>
                  <a:ext cx="18473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ko-KR" altLang="en-US" sz="3600" dirty="0">
                    <a:latin typeface="CookieRun Bold" panose="020B0600000101010101" pitchFamily="50" charset="-127"/>
                    <a:ea typeface="CookieRun Bold" panose="020B0600000101010101" pitchFamily="50" charset="-127"/>
                  </a:endParaRPr>
                </a:p>
              </p:txBody>
            </p:sp>
          </p:grpSp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394A6161-8B3C-6D05-B342-4DAC40BB56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61964" y="4679824"/>
                <a:ext cx="2469094" cy="963251"/>
              </a:xfrm>
              <a:prstGeom prst="rect">
                <a:avLst/>
              </a:prstGeom>
            </p:spPr>
          </p:pic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D993ED0-A431-59A9-9CCB-B5459FBAE707}"/>
              </a:ext>
            </a:extLst>
          </p:cNvPr>
          <p:cNvSpPr txBox="1"/>
          <p:nvPr/>
        </p:nvSpPr>
        <p:spPr>
          <a:xfrm>
            <a:off x="4597683" y="1446597"/>
            <a:ext cx="54841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정밀한 레이아웃 분석 기반 문서 처리</a:t>
            </a:r>
            <a:endParaRPr lang="ko-KR" altLang="en-US" sz="28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1DD76F1D-C21F-3857-635C-C477AF1745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1293" y="2167684"/>
            <a:ext cx="2846213" cy="3944495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AE0CBBF0-EE67-62E9-189F-B7D2DA7C04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1274" y="2167684"/>
            <a:ext cx="2927668" cy="3982038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EF43D97E-37F4-6977-5322-8EC064222ABA}"/>
              </a:ext>
            </a:extLst>
          </p:cNvPr>
          <p:cNvSpPr/>
          <p:nvPr/>
        </p:nvSpPr>
        <p:spPr>
          <a:xfrm>
            <a:off x="6494206" y="3643402"/>
            <a:ext cx="1691149" cy="99305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hi_res</a:t>
            </a:r>
            <a:endParaRPr lang="ko-KR" altLang="en-US" sz="24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6613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778F5-6A9A-967A-FCC6-7C4981A0A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114D687-D480-1606-711D-7541D53CE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83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DF5B80-B6CD-4EE4-417D-9D5A7679A003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Partitioning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C7340EF-3707-EC1F-5AD6-6222AAA97BE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788B8D3-B908-C2AD-43F7-58FB91D52B04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B163D278-6D31-441A-9E41-ADBA8CEBC9BF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6F0746C-2D9E-D6B5-921E-F1B4E38C4F0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3ADE5F0A-A5EA-79A2-6087-5EE167EE0EA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A6563E40-F0B6-CC58-C7AE-49ABDB624C6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CD3898FA-4C9C-79B7-D0CA-359D2FB64ED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5B3FBBF-D515-64D0-22CB-5BD4C435F41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47BA6F0F-9E59-3BAE-7DCD-1FA290490BC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892CCDF-96E4-09BE-AF6A-6C0DD6E9922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B28F571-FAE1-63E9-3CD8-5C1D3ED6483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33066DE-216E-24B9-2548-A8F209D938B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2E344CA-8D7A-4189-7496-1829A4DC5CB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769A9E1-2DA8-DA7E-F368-196E522A477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C5F2E1C-05B8-2B5F-12C8-2388F283908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9683334B-42D7-6A86-E2EB-B92F4B63ECA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096F64F8-90E5-E4EF-C489-38739BE7A2F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BB72D4EF-8AB2-71B1-24D8-06D7F554035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CD2F073-254E-6C6C-E262-F8FDFCD126A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AE9D0C50-3E3A-7C72-283E-586206C40B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8855D852-C365-9906-D834-C446972E07C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0F765F1-EC4C-44C6-8783-609CC7B7EAE9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6A821024-C36E-0DE0-C6EA-3D6E07C7119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65B9C42-58BF-64A0-DFBD-900569880CA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8D2EBE38-C027-71F5-F989-A9791EA6B15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DCDECA1-0938-4745-F3DA-3C59240502E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7C11B35-DFFB-99A5-22AE-AB53F704BB3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91DC5C63-06F6-2979-CE10-1718AB91449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E92AA34D-E0E2-ABDD-9AE4-7F3813DE7D9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5372D843-5CD1-91B6-38CC-B8D8A553FDC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E034DC21-CA18-5872-2017-73EF628D639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B7197E4-A2B2-A2F6-6AEA-A5D86124DC7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75C4D56C-0B3D-D08E-16F1-129A0F01B49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E1CEACD3-AB25-910C-71CA-FFD5442269D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1B1BDBF2-10BB-4F31-B4BC-5B03AAC38AC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78A67EBE-8480-5E91-E7D2-0CB13B52DCE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220E613F-BDA1-2717-207D-63AAE89FAD6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3242AAE7-70D9-7E5B-86EA-99F67C762A1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1CCD1A2E-1483-B861-9D72-FE7D7C0C105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38794813-CDD2-5304-4D5C-335F6E192C3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1EB6041-BF0E-95A7-0CFD-A1F141FAC2AA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048EAD04-EB39-0B0D-4E83-D531942DFAD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23305A52-1022-B822-8501-40D90D2AC69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F1B672E-77FE-4D90-94EB-4451381C6BC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5653CE3C-4B2C-F729-7A6A-C6147ECEA0D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9FE9EACB-2AD7-3953-2951-DD0ACBEC6AE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39D49520-0467-8ACB-0731-BB861DBA224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7D314501-4CEB-FA95-FC6C-C077968F9AC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ECA628F0-C76C-E739-CEA0-165DE07A547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1FBA589C-5D2D-C577-66B9-3A79808B645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556261D3-C4BB-53E3-1BA5-13FF6D86A64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335F0F80-AEFC-FC37-A64A-7804B48E2B5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367E0056-6FA4-EEA2-EE20-BA033DDDD17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869E1DA2-0E13-07FE-2B97-ED428AD4CE6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2FB6AEBC-4CCF-0397-B5C4-98CCB5C6F42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0224CD0C-EF18-ECED-AE7F-98C543E7644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03801C47-6FF5-8DFC-E62F-13606F41254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BEC9B1AC-B7CE-4BF0-73A6-B978BDA7599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DC31C900-8BB0-19DF-45CF-0C41199FA2E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F10C9C5-3F26-4FB3-E8FA-1415C8B8FB4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F52C60E-FF8C-935F-69DC-AE7B5F6CDDF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97841B27-F5CB-E713-4767-D7AA4CC547C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2B05E60A-C045-A4B5-C0A2-A5B8A435251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60D306D9-5EED-37B0-A1C2-66CE65197C3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EFA77EE2-F4CF-4E8B-9B56-13327A046F0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367855CB-E185-1413-97CA-90662A9303D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2B5A60CB-85E0-94EF-D352-C59D42985EF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45B3998B-CB03-CDBF-3368-E5518463EAD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B6D5339F-BCE5-5667-3459-F1864606239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A2FE3C8E-01F0-F92A-95A3-453AFA5EAAF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AE32632C-142A-7B24-79F4-082F2981694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CEC23AB6-99F5-75BA-B4BA-F4C80FA50FF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0D927A52-9AC6-AD61-D8D3-D415FA0EC92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064BA4B2-BFE0-B4B4-1C3C-E38BA6BE0FF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9D57E9D3-353F-2E6B-A1D4-E5D20A4F2D4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2BB2503-1569-F3B8-63C6-37B56C82776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DF918530-5CB2-82B7-0D03-C1654D116DE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7096E760-8C5E-7767-1457-A255CF76B8D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185F205D-55B9-ECF3-5067-56B47865B52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4D6CA3A-AC8B-DA64-ADE8-08AF382C14B5}"/>
              </a:ext>
            </a:extLst>
          </p:cNvPr>
          <p:cNvGrpSpPr/>
          <p:nvPr/>
        </p:nvGrpSpPr>
        <p:grpSpPr>
          <a:xfrm>
            <a:off x="450726" y="1446270"/>
            <a:ext cx="2187635" cy="2095583"/>
            <a:chOff x="3680447" y="1422901"/>
            <a:chExt cx="4950611" cy="4742299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165BDAA-473F-8892-F149-7175868EBAAE}"/>
                </a:ext>
              </a:extLst>
            </p:cNvPr>
            <p:cNvGrpSpPr/>
            <p:nvPr/>
          </p:nvGrpSpPr>
          <p:grpSpPr>
            <a:xfrm>
              <a:off x="3680447" y="1422901"/>
              <a:ext cx="2541465" cy="2543649"/>
              <a:chOff x="3680447" y="1422901"/>
              <a:chExt cx="2541465" cy="2543649"/>
            </a:xfrm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C4C9B81D-5022-E7BD-A7E8-B4AFD8E204C5}"/>
                  </a:ext>
                </a:extLst>
              </p:cNvPr>
              <p:cNvSpPr/>
              <p:nvPr/>
            </p:nvSpPr>
            <p:spPr>
              <a:xfrm>
                <a:off x="3680447" y="1422901"/>
                <a:ext cx="2541465" cy="2543649"/>
              </a:xfrm>
              <a:custGeom>
                <a:avLst/>
                <a:gdLst>
                  <a:gd name="connsiteX0" fmla="*/ 0 w 2541465"/>
                  <a:gd name="connsiteY0" fmla="*/ 0 h 2543649"/>
                  <a:gd name="connsiteX1" fmla="*/ 2160000 w 2541465"/>
                  <a:gd name="connsiteY1" fmla="*/ 0 h 2543649"/>
                  <a:gd name="connsiteX2" fmla="*/ 2160000 w 2541465"/>
                  <a:gd name="connsiteY2" fmla="*/ 851155 h 2543649"/>
                  <a:gd name="connsiteX3" fmla="*/ 2180034 w 2541465"/>
                  <a:gd name="connsiteY3" fmla="*/ 840281 h 2543649"/>
                  <a:gd name="connsiteX4" fmla="*/ 2281301 w 2541465"/>
                  <a:gd name="connsiteY4" fmla="*/ 819836 h 2543649"/>
                  <a:gd name="connsiteX5" fmla="*/ 2541465 w 2541465"/>
                  <a:gd name="connsiteY5" fmla="*/ 1080000 h 2543649"/>
                  <a:gd name="connsiteX6" fmla="*/ 2281301 w 2541465"/>
                  <a:gd name="connsiteY6" fmla="*/ 1340164 h 2543649"/>
                  <a:gd name="connsiteX7" fmla="*/ 2180034 w 2541465"/>
                  <a:gd name="connsiteY7" fmla="*/ 1319719 h 2543649"/>
                  <a:gd name="connsiteX8" fmla="*/ 2160000 w 2541465"/>
                  <a:gd name="connsiteY8" fmla="*/ 1308846 h 2543649"/>
                  <a:gd name="connsiteX9" fmla="*/ 2160000 w 2541465"/>
                  <a:gd name="connsiteY9" fmla="*/ 2160000 h 2543649"/>
                  <a:gd name="connsiteX10" fmla="*/ 1307660 w 2541465"/>
                  <a:gd name="connsiteY10" fmla="*/ 2160000 h 2543649"/>
                  <a:gd name="connsiteX11" fmla="*/ 1319719 w 2541465"/>
                  <a:gd name="connsiteY11" fmla="*/ 2182217 h 2543649"/>
                  <a:gd name="connsiteX12" fmla="*/ 1340164 w 2541465"/>
                  <a:gd name="connsiteY12" fmla="*/ 2283485 h 2543649"/>
                  <a:gd name="connsiteX13" fmla="*/ 1080000 w 2541465"/>
                  <a:gd name="connsiteY13" fmla="*/ 2543649 h 2543649"/>
                  <a:gd name="connsiteX14" fmla="*/ 819836 w 2541465"/>
                  <a:gd name="connsiteY14" fmla="*/ 2283485 h 2543649"/>
                  <a:gd name="connsiteX15" fmla="*/ 840281 w 2541465"/>
                  <a:gd name="connsiteY15" fmla="*/ 2182217 h 2543649"/>
                  <a:gd name="connsiteX16" fmla="*/ 852340 w 2541465"/>
                  <a:gd name="connsiteY16" fmla="*/ 2160000 h 2543649"/>
                  <a:gd name="connsiteX17" fmla="*/ 0 w 2541465"/>
                  <a:gd name="connsiteY17" fmla="*/ 2160000 h 2543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541465" h="2543649">
                    <a:moveTo>
                      <a:pt x="0" y="0"/>
                    </a:moveTo>
                    <a:lnTo>
                      <a:pt x="2160000" y="0"/>
                    </a:lnTo>
                    <a:lnTo>
                      <a:pt x="2160000" y="851155"/>
                    </a:lnTo>
                    <a:lnTo>
                      <a:pt x="2180034" y="840281"/>
                    </a:lnTo>
                    <a:cubicBezTo>
                      <a:pt x="2211159" y="827116"/>
                      <a:pt x="2245380" y="819836"/>
                      <a:pt x="2281301" y="819836"/>
                    </a:cubicBezTo>
                    <a:cubicBezTo>
                      <a:pt x="2424986" y="819836"/>
                      <a:pt x="2541465" y="936315"/>
                      <a:pt x="2541465" y="1080000"/>
                    </a:cubicBezTo>
                    <a:cubicBezTo>
                      <a:pt x="2541465" y="1223685"/>
                      <a:pt x="2424986" y="1340164"/>
                      <a:pt x="2281301" y="1340164"/>
                    </a:cubicBezTo>
                    <a:cubicBezTo>
                      <a:pt x="2245380" y="1340164"/>
                      <a:pt x="2211159" y="1332884"/>
                      <a:pt x="2180034" y="1319719"/>
                    </a:cubicBezTo>
                    <a:lnTo>
                      <a:pt x="2160000" y="1308846"/>
                    </a:lnTo>
                    <a:lnTo>
                      <a:pt x="2160000" y="2160000"/>
                    </a:lnTo>
                    <a:lnTo>
                      <a:pt x="1307660" y="2160000"/>
                    </a:lnTo>
                    <a:lnTo>
                      <a:pt x="1319719" y="2182217"/>
                    </a:lnTo>
                    <a:cubicBezTo>
                      <a:pt x="1332884" y="2213343"/>
                      <a:pt x="1340164" y="2247564"/>
                      <a:pt x="1340164" y="2283485"/>
                    </a:cubicBezTo>
                    <a:cubicBezTo>
                      <a:pt x="1340164" y="2427170"/>
                      <a:pt x="1223685" y="2543649"/>
                      <a:pt x="1080000" y="2543649"/>
                    </a:cubicBezTo>
                    <a:cubicBezTo>
                      <a:pt x="936315" y="2543649"/>
                      <a:pt x="819836" y="2427170"/>
                      <a:pt x="819836" y="2283485"/>
                    </a:cubicBezTo>
                    <a:cubicBezTo>
                      <a:pt x="819836" y="2247564"/>
                      <a:pt x="827116" y="2213343"/>
                      <a:pt x="840281" y="2182217"/>
                    </a:cubicBezTo>
                    <a:lnTo>
                      <a:pt x="852340" y="2160000"/>
                    </a:lnTo>
                    <a:lnTo>
                      <a:pt x="0" y="21600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B421F491-EE09-2420-080E-28EF41493D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52541" y="1971634"/>
                <a:ext cx="2087906" cy="1293682"/>
              </a:xfrm>
              <a:prstGeom prst="rect">
                <a:avLst/>
              </a:prstGeom>
            </p:spPr>
          </p:pic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03289B93-6EBF-8F47-90F8-7F986B32129D}"/>
                </a:ext>
              </a:extLst>
            </p:cNvPr>
            <p:cNvGrpSpPr/>
            <p:nvPr/>
          </p:nvGrpSpPr>
          <p:grpSpPr>
            <a:xfrm>
              <a:off x="6316511" y="1422901"/>
              <a:ext cx="2160000" cy="2160000"/>
              <a:chOff x="6316511" y="1422901"/>
              <a:chExt cx="2160000" cy="2160000"/>
            </a:xfrm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931A8194-DF98-1730-A53E-42C0CA6AD6AD}"/>
                  </a:ext>
                </a:extLst>
              </p:cNvPr>
              <p:cNvSpPr/>
              <p:nvPr/>
            </p:nvSpPr>
            <p:spPr>
              <a:xfrm>
                <a:off x="6316511" y="1422901"/>
                <a:ext cx="2160000" cy="2160000"/>
              </a:xfrm>
              <a:custGeom>
                <a:avLst/>
                <a:gdLst>
                  <a:gd name="connsiteX0" fmla="*/ 0 w 2160000"/>
                  <a:gd name="connsiteY0" fmla="*/ 0 h 2160000"/>
                  <a:gd name="connsiteX1" fmla="*/ 2160000 w 2160000"/>
                  <a:gd name="connsiteY1" fmla="*/ 0 h 2160000"/>
                  <a:gd name="connsiteX2" fmla="*/ 2160000 w 2160000"/>
                  <a:gd name="connsiteY2" fmla="*/ 2160000 h 2160000"/>
                  <a:gd name="connsiteX3" fmla="*/ 0 w 2160000"/>
                  <a:gd name="connsiteY3" fmla="*/ 2160000 h 2160000"/>
                  <a:gd name="connsiteX4" fmla="*/ 0 w 2160000"/>
                  <a:gd name="connsiteY4" fmla="*/ 1279144 h 2160000"/>
                  <a:gd name="connsiteX5" fmla="*/ 20105 w 2160000"/>
                  <a:gd name="connsiteY5" fmla="*/ 1295732 h 2160000"/>
                  <a:gd name="connsiteX6" fmla="*/ 165565 w 2160000"/>
                  <a:gd name="connsiteY6" fmla="*/ 1340164 h 2160000"/>
                  <a:gd name="connsiteX7" fmla="*/ 425729 w 2160000"/>
                  <a:gd name="connsiteY7" fmla="*/ 1080000 h 2160000"/>
                  <a:gd name="connsiteX8" fmla="*/ 165565 w 2160000"/>
                  <a:gd name="connsiteY8" fmla="*/ 819836 h 2160000"/>
                  <a:gd name="connsiteX9" fmla="*/ 20105 w 2160000"/>
                  <a:gd name="connsiteY9" fmla="*/ 864268 h 2160000"/>
                  <a:gd name="connsiteX10" fmla="*/ 0 w 2160000"/>
                  <a:gd name="connsiteY10" fmla="*/ 880856 h 21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0000" h="2160000">
                    <a:moveTo>
                      <a:pt x="0" y="0"/>
                    </a:moveTo>
                    <a:lnTo>
                      <a:pt x="2160000" y="0"/>
                    </a:lnTo>
                    <a:lnTo>
                      <a:pt x="2160000" y="2160000"/>
                    </a:lnTo>
                    <a:lnTo>
                      <a:pt x="0" y="2160000"/>
                    </a:lnTo>
                    <a:lnTo>
                      <a:pt x="0" y="1279144"/>
                    </a:lnTo>
                    <a:lnTo>
                      <a:pt x="20105" y="1295732"/>
                    </a:lnTo>
                    <a:cubicBezTo>
                      <a:pt x="61627" y="1323784"/>
                      <a:pt x="111683" y="1340164"/>
                      <a:pt x="165565" y="1340164"/>
                    </a:cubicBezTo>
                    <a:cubicBezTo>
                      <a:pt x="309250" y="1340164"/>
                      <a:pt x="425729" y="1223685"/>
                      <a:pt x="425729" y="1080000"/>
                    </a:cubicBezTo>
                    <a:cubicBezTo>
                      <a:pt x="425729" y="936315"/>
                      <a:pt x="309250" y="819836"/>
                      <a:pt x="165565" y="819836"/>
                    </a:cubicBezTo>
                    <a:cubicBezTo>
                      <a:pt x="111683" y="819836"/>
                      <a:pt x="61627" y="836216"/>
                      <a:pt x="20105" y="864268"/>
                    </a:cubicBezTo>
                    <a:lnTo>
                      <a:pt x="0" y="880856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BBC7269F-6A2D-2967-096B-C9EE3FC53A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01859" y="2013629"/>
                <a:ext cx="1774652" cy="1188114"/>
              </a:xfrm>
              <a:prstGeom prst="rect">
                <a:avLst/>
              </a:prstGeom>
            </p:spPr>
          </p:pic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C18B9857-1008-AE1A-FFAE-80F214397BB0}"/>
                </a:ext>
              </a:extLst>
            </p:cNvPr>
            <p:cNvGrpSpPr/>
            <p:nvPr/>
          </p:nvGrpSpPr>
          <p:grpSpPr>
            <a:xfrm>
              <a:off x="3680447" y="4005200"/>
              <a:ext cx="2160000" cy="2160000"/>
              <a:chOff x="3680447" y="4005200"/>
              <a:chExt cx="2160000" cy="2160000"/>
            </a:xfrm>
          </p:grpSpPr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8CC1E4DF-31D6-870D-A6B0-3E4C59D394E7}"/>
                  </a:ext>
                </a:extLst>
              </p:cNvPr>
              <p:cNvSpPr/>
              <p:nvPr/>
            </p:nvSpPr>
            <p:spPr>
              <a:xfrm>
                <a:off x="3680447" y="4005200"/>
                <a:ext cx="2160000" cy="2160000"/>
              </a:xfrm>
              <a:custGeom>
                <a:avLst/>
                <a:gdLst>
                  <a:gd name="connsiteX0" fmla="*/ 0 w 2160000"/>
                  <a:gd name="connsiteY0" fmla="*/ 0 h 2160000"/>
                  <a:gd name="connsiteX1" fmla="*/ 870076 w 2160000"/>
                  <a:gd name="connsiteY1" fmla="*/ 0 h 2160000"/>
                  <a:gd name="connsiteX2" fmla="*/ 864268 w 2160000"/>
                  <a:gd name="connsiteY2" fmla="*/ 7040 h 2160000"/>
                  <a:gd name="connsiteX3" fmla="*/ 819836 w 2160000"/>
                  <a:gd name="connsiteY3" fmla="*/ 152500 h 2160000"/>
                  <a:gd name="connsiteX4" fmla="*/ 1080000 w 2160000"/>
                  <a:gd name="connsiteY4" fmla="*/ 412664 h 2160000"/>
                  <a:gd name="connsiteX5" fmla="*/ 1340164 w 2160000"/>
                  <a:gd name="connsiteY5" fmla="*/ 152500 h 2160000"/>
                  <a:gd name="connsiteX6" fmla="*/ 1295732 w 2160000"/>
                  <a:gd name="connsiteY6" fmla="*/ 7040 h 2160000"/>
                  <a:gd name="connsiteX7" fmla="*/ 1289924 w 2160000"/>
                  <a:gd name="connsiteY7" fmla="*/ 0 h 2160000"/>
                  <a:gd name="connsiteX8" fmla="*/ 2160000 w 2160000"/>
                  <a:gd name="connsiteY8" fmla="*/ 0 h 2160000"/>
                  <a:gd name="connsiteX9" fmla="*/ 2160000 w 2160000"/>
                  <a:gd name="connsiteY9" fmla="*/ 2160000 h 2160000"/>
                  <a:gd name="connsiteX10" fmla="*/ 0 w 2160000"/>
                  <a:gd name="connsiteY10" fmla="*/ 2160000 h 21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0000" h="2160000">
                    <a:moveTo>
                      <a:pt x="0" y="0"/>
                    </a:moveTo>
                    <a:lnTo>
                      <a:pt x="870076" y="0"/>
                    </a:lnTo>
                    <a:lnTo>
                      <a:pt x="864268" y="7040"/>
                    </a:lnTo>
                    <a:cubicBezTo>
                      <a:pt x="836216" y="48562"/>
                      <a:pt x="819836" y="98618"/>
                      <a:pt x="819836" y="152500"/>
                    </a:cubicBezTo>
                    <a:cubicBezTo>
                      <a:pt x="819836" y="296185"/>
                      <a:pt x="936315" y="412664"/>
                      <a:pt x="1080000" y="412664"/>
                    </a:cubicBezTo>
                    <a:cubicBezTo>
                      <a:pt x="1223685" y="412664"/>
                      <a:pt x="1340164" y="296185"/>
                      <a:pt x="1340164" y="152500"/>
                    </a:cubicBezTo>
                    <a:cubicBezTo>
                      <a:pt x="1340164" y="98618"/>
                      <a:pt x="1323784" y="48562"/>
                      <a:pt x="1295732" y="7040"/>
                    </a:cubicBezTo>
                    <a:lnTo>
                      <a:pt x="1289924" y="0"/>
                    </a:lnTo>
                    <a:lnTo>
                      <a:pt x="2160000" y="0"/>
                    </a:lnTo>
                    <a:lnTo>
                      <a:pt x="2160000" y="2160000"/>
                    </a:lnTo>
                    <a:lnTo>
                      <a:pt x="0" y="21600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201C83F2-0C2D-5D5F-9E8E-380C2C30F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82453" y="4673088"/>
                <a:ext cx="2157994" cy="1065510"/>
              </a:xfrm>
              <a:prstGeom prst="rect">
                <a:avLst/>
              </a:prstGeom>
            </p:spPr>
          </p:pic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62D3C873-736C-B408-2A33-B896918CAE32}"/>
                </a:ext>
              </a:extLst>
            </p:cNvPr>
            <p:cNvGrpSpPr/>
            <p:nvPr/>
          </p:nvGrpSpPr>
          <p:grpSpPr>
            <a:xfrm>
              <a:off x="6161964" y="4005200"/>
              <a:ext cx="2469094" cy="2160000"/>
              <a:chOff x="6161964" y="4005200"/>
              <a:chExt cx="2469094" cy="2160000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C9263F9E-BE85-0009-B708-618698A8B7F0}"/>
                  </a:ext>
                </a:extLst>
              </p:cNvPr>
              <p:cNvGrpSpPr/>
              <p:nvPr/>
            </p:nvGrpSpPr>
            <p:grpSpPr>
              <a:xfrm>
                <a:off x="6316511" y="4005200"/>
                <a:ext cx="2160000" cy="2160000"/>
                <a:chOff x="6316511" y="4005200"/>
                <a:chExt cx="2160000" cy="2160000"/>
              </a:xfrm>
            </p:grpSpPr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DBAFA09B-A55F-0FC7-BB53-9A4F7226A9A5}"/>
                    </a:ext>
                  </a:extLst>
                </p:cNvPr>
                <p:cNvSpPr/>
                <p:nvPr/>
              </p:nvSpPr>
              <p:spPr>
                <a:xfrm>
                  <a:off x="6316511" y="4005200"/>
                  <a:ext cx="2160000" cy="216000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1016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350E53D5-941D-8AD4-61E8-843478D0A5E6}"/>
                    </a:ext>
                  </a:extLst>
                </p:cNvPr>
                <p:cNvSpPr txBox="1"/>
                <p:nvPr/>
              </p:nvSpPr>
              <p:spPr>
                <a:xfrm>
                  <a:off x="6343498" y="4762034"/>
                  <a:ext cx="18473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ko-KR" altLang="en-US" sz="3600" dirty="0">
                    <a:latin typeface="CookieRun Bold" panose="020B0600000101010101" pitchFamily="50" charset="-127"/>
                    <a:ea typeface="CookieRun Bold" panose="020B0600000101010101" pitchFamily="50" charset="-127"/>
                  </a:endParaRPr>
                </a:p>
              </p:txBody>
            </p:sp>
          </p:grpSp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174C5866-F733-F8B3-A79B-0ED8966AEF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61964" y="4679824"/>
                <a:ext cx="2469094" cy="963251"/>
              </a:xfrm>
              <a:prstGeom prst="rect">
                <a:avLst/>
              </a:prstGeom>
            </p:spPr>
          </p:pic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901EA81-36B2-2EDC-D5A6-B354175983E1}"/>
              </a:ext>
            </a:extLst>
          </p:cNvPr>
          <p:cNvSpPr txBox="1"/>
          <p:nvPr/>
        </p:nvSpPr>
        <p:spPr>
          <a:xfrm>
            <a:off x="5165146" y="1522379"/>
            <a:ext cx="4349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이미지 텍스트 추출 전문 전략</a:t>
            </a:r>
            <a:endParaRPr lang="ko-KR" altLang="en-US" sz="28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A288FC56-152E-FBE5-1A4B-E65C97797E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1293" y="2167684"/>
            <a:ext cx="2846213" cy="3944495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F24E7E88-72F2-D89F-7DAA-A1BA9ACDF9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1274" y="2167684"/>
            <a:ext cx="2927668" cy="3982037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3C714BD6-2389-710B-C550-ECD6525D883A}"/>
              </a:ext>
            </a:extLst>
          </p:cNvPr>
          <p:cNvSpPr/>
          <p:nvPr/>
        </p:nvSpPr>
        <p:spPr>
          <a:xfrm>
            <a:off x="6494206" y="3643402"/>
            <a:ext cx="1691149" cy="993058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ocr_only</a:t>
            </a:r>
            <a:endParaRPr lang="ko-KR" altLang="en-US" sz="20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0873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C96E6-2BB3-5FE5-79E8-BB50DF243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F70192D-166A-F050-31E2-17697FD13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84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97230D-EC74-0E81-78D2-E83761FFBDC8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Partitioning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3958B8F-68A5-076B-828D-71F424D2479C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5AF8F82-48F4-7E13-1696-7810C26A246D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F723DB2-8603-C2C6-2155-1B5E0DBA9CE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7D0EEA8C-F874-2912-78DE-3EECC5E6B9C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AEEF9D5-AF99-907D-4CC9-3A7E487196E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4D247526-A315-A94E-0B04-64E0E80D254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6998F2DC-0C4D-9F02-415D-239F92CDFD2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B67AABA-DFE3-58F0-17B6-804B737AE39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C6257A80-1EE5-6744-046F-4DF3C9846EB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3F6C42DB-5E1F-E3DF-FDA0-7D6B008B75C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9C7605FD-BE0C-1645-94FF-4E1814EC335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B612C6D8-C156-4A05-D08F-265D9C03A55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3C1BD34-9D08-16E4-20C1-C7042A634EA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C7E2033B-2886-D931-93B1-C023723F96C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D352E50C-4965-ED2B-F709-E5EE899695A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37F45D5E-2225-B71B-2AFA-98303D50DE7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F8169BB1-960F-4844-E1C7-61B98E7EAF4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1C8B70E2-1C04-7B58-8314-6E0841257AE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1B95222E-6161-5F69-3A65-97E2DC3DC31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BB066BC-73D6-5BE8-5A7A-4AD57D719EF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D29CFAC-08E2-38B4-CC67-9A44C29E5F1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7407660-75E1-FD47-396E-DE7532975AB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9D8AAFD-4B04-029E-48F3-8E75738BB76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E88AA745-41D7-CAC6-CA42-CF07563F312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018EFA81-C33A-23BF-96EF-F94A5A3A2D2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ACD7086-4599-AE7C-C78B-28A0B0FFFA0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0B85A2F9-F8EB-26CB-2A15-B2C6A4FCD55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D22E85CD-53D7-1700-2E2C-2CFF5BA3FBE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77286D81-3F99-316F-7588-B08DC88A221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1EFD0250-0E41-01ED-D631-47AF1610E05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2C353617-F7D6-EE1B-5A12-EF43AA6741D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0F99B09-E18E-FEB2-0643-A0FEA13385F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302154C5-CFA4-FFEB-FE22-126226430F6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A6FEBBA1-B086-4889-A7CE-170CBCB3DD3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DC02326B-4BB8-515F-B032-A6382B6CFE2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5A1E8C67-8DDF-C5AF-8363-15FC4C5D4B5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20FFA977-E8F7-3880-5AF6-1FB2852A228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D8AF54D3-10A6-6E1C-0A7F-C517B4068BF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B380808-8A61-41D6-BF19-E15FAEA435C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D02DB6F8-BEF7-0DB9-7B0B-2F4019D7E28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7EC811A-FDB7-A224-0BDB-4108DFDAF5AF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BDE6BB20-4698-D0A2-E123-123C232910F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C618849-9607-FBC5-E498-6B3A1EB36E8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6DE53C55-AFC9-EE90-A49D-32FCD93A817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7449376D-B508-835A-4106-9CCB14F786D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1FAD02C4-E595-EFE0-ADD1-7C29DA0D632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47C6ACA-FF00-C10D-7B31-A4EF01EA0E5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FBAAB6E8-BB19-81B1-E6E3-462042F106B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69F2F97B-B3FF-858F-04BE-D4E49704DF2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EEB47275-0266-1E16-393C-958D3DB26F5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7A7D027E-8E53-DD91-1857-B7451B54044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D348A663-6CF5-BC09-A5DE-DECF3A6A72F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EF855A7C-B8B8-5CB8-2735-E0ED87B3819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7EC2E196-EF40-7991-7791-8A074CBAD7A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B769217A-1810-F0F7-71FF-DB17F3154B5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B031527-AAB0-23D5-6D38-EA45EF7CAE6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53768003-05B7-112F-A8F9-E60B4EE4EE4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2E4F811C-0502-37FB-0271-C2F04C88C78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A0ED8A92-FEAB-05FC-2E92-B9F44ACD4CA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A0498E8B-52E0-77ED-C9B3-A528CAB266E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21F11303-2224-5490-69AA-32893BAD1E8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884D45E4-78E2-C5F6-C4AD-57E45D33082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2DD7EEBB-3B2A-BB2C-52CE-9BD73326781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DA0E1F76-8D12-36D2-D394-D513733117D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BECB391E-DDFA-5E39-11E0-AAB0CA8142C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5547ACC0-EF29-49EA-25FC-9A6E1B9BF72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48A35840-3958-16BB-CF6B-CAE67CCD145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106C7E27-E9A7-AD5B-E864-BBF2AAE41E7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833ABA24-03DB-C896-CD4F-A28583F20A5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28AEAAB8-7C9C-F361-1C2B-0744A416124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A3F29E3-82BB-99E6-8270-89D8196EE98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4A5F9FCF-8D1B-027B-AD30-FF56E752407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53832FB0-E250-E0D2-BE54-40D8027052F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CF2D407A-147F-4CAD-DDE1-D881DFF8D65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85397B5-D39F-203B-BAF5-6DC8E6F5D42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7129B6D-BFFD-1C59-6837-A7AF745912D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873A12C7-9A22-7E0A-3C1F-224172DCA71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2FE0C130-6821-2E01-7F73-18563FF0D9C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14D2BB68-D019-B972-23EF-251425E8547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D3C8CA31-9CCE-AC31-C3FF-284328F07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429235"/>
              </p:ext>
            </p:extLst>
          </p:nvPr>
        </p:nvGraphicFramePr>
        <p:xfrm>
          <a:off x="1034370" y="1526189"/>
          <a:ext cx="10224298" cy="453928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800270">
                  <a:extLst>
                    <a:ext uri="{9D8B030D-6E8A-4147-A177-3AD203B41FA5}">
                      <a16:colId xmlns:a16="http://schemas.microsoft.com/office/drawing/2014/main" val="3202363761"/>
                    </a:ext>
                  </a:extLst>
                </a:gridCol>
                <a:gridCol w="4212014">
                  <a:extLst>
                    <a:ext uri="{9D8B030D-6E8A-4147-A177-3AD203B41FA5}">
                      <a16:colId xmlns:a16="http://schemas.microsoft.com/office/drawing/2014/main" val="2178715025"/>
                    </a:ext>
                  </a:extLst>
                </a:gridCol>
                <a:gridCol w="4212014">
                  <a:extLst>
                    <a:ext uri="{9D8B030D-6E8A-4147-A177-3AD203B41FA5}">
                      <a16:colId xmlns:a16="http://schemas.microsoft.com/office/drawing/2014/main" val="4233069398"/>
                    </a:ext>
                  </a:extLst>
                </a:gridCol>
              </a:tblGrid>
              <a:tr h="749651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장점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단점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3281714"/>
                  </a:ext>
                </a:extLst>
              </a:tr>
              <a:tr h="947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auto</a:t>
                      </a:r>
                      <a:endParaRPr lang="ko-KR" altLang="en-US" sz="2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기본 설정으로 편리하고</a:t>
                      </a:r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균형 잡힌 성능을 보임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세밀한 제어가 불가하고</a:t>
                      </a:r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내부 로직에 의존함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4824465"/>
                  </a:ext>
                </a:extLst>
              </a:tr>
              <a:tr h="947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fast</a:t>
                      </a:r>
                      <a:endParaRPr lang="ko-KR" altLang="en-US" sz="2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빠른 분석 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 </a:t>
                      </a:r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문서만 가능</a:t>
                      </a:r>
                      <a:endParaRPr lang="en-US" altLang="ko-KR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(OCR </a:t>
                      </a:r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기능이 없음</a:t>
                      </a:r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)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5501810"/>
                  </a:ext>
                </a:extLst>
              </a:tr>
              <a:tr h="947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hi_res</a:t>
                      </a:r>
                      <a:endParaRPr lang="ko-KR" altLang="en-US" sz="2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매우 높은 정확도</a:t>
                      </a:r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표</a:t>
                      </a:r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이미지 추출에 효과적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느린 분석 속도</a:t>
                      </a:r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고사양</a:t>
                      </a:r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 자원 필요</a:t>
                      </a:r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(GPU)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098626"/>
                  </a:ext>
                </a:extLst>
              </a:tr>
              <a:tr h="947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ocr_only</a:t>
                      </a:r>
                      <a:endParaRPr lang="ko-KR" altLang="en-US" sz="2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이미지</a:t>
                      </a:r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/</a:t>
                      </a:r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스캔 문서에 필수적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단순 텍스트 나열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49746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8447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C9967-FB75-32D5-C401-F98CD980C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BD61085-547B-AB8A-D9DC-A91CF8ED1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85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75988D5-894B-C892-B82E-EE5E004D3EF7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Streamlit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page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47A5E59-7CF8-DBD8-E352-1915645776B7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09133E6-D335-B3FD-5802-887D8AF08C3C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AA24AF9-1DC8-54B5-043B-1C92EB49686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DBCDE8A9-BD53-9931-8013-E44F40D70EF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2EAB608-AFCE-CF28-2833-9620145EA22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0AA05DB2-9EBC-0100-84E6-3990C5922C0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120C3D4-E929-1737-57F4-FF70653F467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9A33AE09-A56A-4946-B277-8EFA6440791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CDDD73AE-3B02-1E54-E5C2-9048FB13671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69E722B3-226D-74F9-6063-B7D7E27BDA6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B0D1EE6E-B369-00E7-6FF6-4616711ADD2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10EE9CBE-9BB7-D3C4-8C02-7C9B28DF9EE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BA25F4D5-7B24-B462-4CDA-88CC3308011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78124AD2-833F-5CD1-2B86-B1A313C0833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736F44B5-EE60-3026-23F8-604A0C17864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778FB0EA-9367-9907-8844-D6B1DDBCE69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D6BA8487-AA16-F6EE-E72B-6E5AB89C74A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921501A0-5074-B35F-DF0A-702D5B525D2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A320A7B7-27A4-40C2-D97D-5B21739963C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CC314A7-CA21-6770-6287-0A6F4D6E38F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4182EECD-B846-841B-EAA2-B28B05F63FB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7A47631-1B6D-9E42-36BF-709F0B64459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550092C-E261-BFCB-8E3D-4524C7A89E3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25000C0-5FFC-567E-CFD7-F218831DC71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92A6D5F-7562-FC73-1A4C-7EB67967B7F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AED81CF-5502-2F2D-8F9A-9A27C2733B2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B3EFB7EF-921D-6704-BC14-92A8AB4FFE8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DE30ED41-C2FE-A8C7-8D55-C5DDD85BE3C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F884203F-005C-3035-D72C-BA323B3145F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E61065B4-14F5-5BB2-ECE1-5C417C15AF2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4FD702AC-F21E-13D9-F581-7447C15FB70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DF4303EF-3035-48A5-A091-66E851B3563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CC0BF67-A435-436A-E281-FDB175DF52E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C854792B-7D46-D01B-5B81-5DA7D08B8DD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16A4F668-2362-E2BB-64DD-F3849EBCF25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977F4D19-ACF7-E913-1ED5-CA12C58E38A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24CAF725-D2D6-5D9F-D3ED-5841B265524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33F79266-7AE6-FC7B-F70C-300A720F5B6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A66A256-A27A-1788-1977-39EF8DD5436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C2DC07E8-367F-9E01-E9D5-91234995503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02FD87D-A138-1D57-6129-A26973B3CCFB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DF17E320-9581-7D40-F67C-1215091656B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C386A724-7C20-59C3-80AE-880F440D5F3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17A5E43-6638-18C1-DB5F-F56C3F1DD82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553044F0-B029-F007-8E67-AB605E9BA50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E038372B-4AC7-7FEE-0E55-CC56D9205A9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05A0EDC6-008F-742F-1A18-B8364BEAE7C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90FC6950-33F2-F105-5CA2-8416EA729FC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E43BC927-6505-5526-D3C6-3CBFDB8EC90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BBCA00DC-6B21-C9A6-F6F8-994A7BD7DD9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1670AF7B-5435-9BA1-1956-765E2E67155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DC809298-5103-7B85-DC2E-14DC6AA0FDA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F112A5F9-9072-5409-5E99-09FD58C1130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4841FE1F-A10F-B0AC-D125-ED4E5A0A010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F21B26A9-C7CD-A1C1-8B9B-454DA89C15B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825D5CA-AF94-D496-C882-C9796FC128C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02CCFFDA-55DE-0A40-8BAD-D3564E7AD9F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0B190E92-DFF3-F7D6-4B8C-0213E3055B9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BC9ACDAF-715C-A2ED-7BFD-515612C5222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A38135DC-6010-DE6A-3C75-790BA58DEA5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B208938C-43BA-FB59-C55B-682D8BDBE4E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56109DC1-A019-B21D-C11C-19ABE465B45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BFBBC259-3AB2-196A-6C3E-0E2FAE4CA7E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2B3AE6CD-DCF8-C0E5-382A-ADDBBE24F55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D2FD42BD-F44E-86A8-0D49-E18E26C9188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BA365F73-FC10-9582-2CA3-019FDF25784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EF47E848-1B8A-6D90-0767-7ADB5939840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6DA1D625-A709-8933-DF2B-295FF277808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39EAED1E-E0E3-514E-7181-71C87844324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96BD987B-B3CB-0262-F89B-78DE90C1F0F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28DF2F52-B3DA-E6FD-3F5D-C9EA7659D22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1DCBBD0C-C3F7-BD43-B175-CD4E037AE6A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0C64454-E258-59EE-8C1C-34CD115A0A3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0C7322FB-2B1A-A2E5-0BC5-4D25C25211B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DB982AED-1BFA-58DB-DCBB-62168970B2B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2386F7CC-B3EF-12BD-139E-8E7EA9FA5CF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CD93A25F-6404-2E49-5E48-B8DB30B3D1C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0B1EA583-46C0-2320-A783-2C666F3CE96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27DF24F7-750D-FEB1-0CDF-EC0888471C2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AB39125-04BF-D234-07A6-F3E722662E41}"/>
              </a:ext>
            </a:extLst>
          </p:cNvPr>
          <p:cNvSpPr txBox="1"/>
          <p:nvPr/>
        </p:nvSpPr>
        <p:spPr>
          <a:xfrm>
            <a:off x="3509583" y="5979146"/>
            <a:ext cx="51615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u="sng" dirty="0">
                <a:solidFill>
                  <a:srgbClr val="00B0F0"/>
                </a:solidFill>
              </a:rPr>
              <a:t>https://ocrprojectforsecondtechseminar.streamlit.app/</a:t>
            </a:r>
            <a:endParaRPr lang="ko-KR" altLang="en-US" sz="1600" u="sng" dirty="0">
              <a:solidFill>
                <a:srgbClr val="00B0F0"/>
              </a:solidFill>
            </a:endParaRPr>
          </a:p>
        </p:txBody>
      </p:sp>
      <p:pic>
        <p:nvPicPr>
          <p:cNvPr id="41" name="그림 40" descr="패턴, 사각형, 대칭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4D0A688-8369-96FB-FDAC-39A1E7F8F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422" y="1630078"/>
            <a:ext cx="3963862" cy="39638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518798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97E8A-90CE-57E8-AC15-6B2E2D4E1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1941E87-62B9-AE1D-41B9-ACDD77D80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86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E51693E-D047-53E0-1BD9-E845E799DCBF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Streamlit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page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B50DA6C-CB54-C14E-78B8-E4A66ADDA3BD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ADB8D82-18B8-7640-B4E9-6F11484D2416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B52E8F7E-0F29-9699-6C30-DB389C8467F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FE14148-D13E-21CE-EB0B-8AEF58EBD53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55F339C-04DB-FD10-53E9-4D50BB5BDB7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529E019B-C5E3-5A24-247E-3B4E2C74498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B87A5112-F992-3D79-6958-B293C2B3C1C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AB5BF40F-ADEB-C67C-9B79-A8B08D28E21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3707D8F-DA72-CD0E-6E5A-0FE42C6C905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636550D1-6A73-8CAE-D238-DDE9C823C3C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42E5257E-6508-D47C-2923-E08A9A1281C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C34A07B-B6E4-83FB-0CEE-633FFD70715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F043789C-F42D-E481-BB7D-07A595EA832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E4DBC33E-AA2A-B8BB-9C4D-3855F125E60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9B2B5DEB-F2CE-EE54-4435-293BF25E0BB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F98D9D1-80EF-070A-06AB-FC4ECF3A7A6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3CEBFA43-03E8-2E04-322C-42C255CF9D8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D558194-6C9C-7E1A-D557-0A21D62FB2C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81A81603-DA03-5DB3-D3DB-2C5EB2D7CED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611ECFE9-5331-7096-68C9-C36C35C392C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CB2E68AF-2D45-7EA2-9F7A-6BBB9221799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F262F89-723B-A6DF-8985-C459317EF9F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41602BA2-C51C-1536-6B6D-08C2B8008CA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1AAD35FE-BA4A-F808-485E-1D343705821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D03DADD5-3474-123C-433A-E2039A3327C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37EEC497-B9AF-E43D-3E5E-6D997772B26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F862D741-0B40-AF1F-2C0F-11C0C9BE80B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E9A28A45-AE80-5DA9-BED0-B17D3B15854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5A9F54E6-2FED-870B-4B6D-C299A79D25F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3D36C04E-C641-526A-DC48-EA117B0C954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B1C0F26-688C-4DFD-1EBA-ECED5440829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133C384-DFFF-9219-82A1-B9D79128838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FC993F44-9E58-E290-B96C-C7505ACFD95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3FC1A05E-A472-050A-AB00-4A55521924B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1AB3A892-0CC3-2497-1692-639CE5BB202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254ACFBE-D484-959E-24CC-27646306289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CA53DC07-0EAC-2863-3627-F87B2272B3D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2373866B-ECA0-3ED2-70F7-CA5FAB6E845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BB1A42F-60C0-818A-0B2B-DD0DFB0E93D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9A9A3A7E-BEE9-2A84-C9CE-FAA497D27C0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93ACAB50-7F71-17D2-4668-43F4C5BE3CCF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7DF81A4-ED27-C3F4-6C91-5FF2045F2CB4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77946F0F-80FF-7DD1-B8DD-466387A4B83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6ACE21CF-6D2C-03C0-34AE-0EE1DA2D8E3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A9838E4B-70B0-73A7-5BFF-C2A96D57E38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FEC4A94B-607A-8655-2B93-8CC77FECF03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4E374B5-A21F-EE75-BE19-C7FA81161B3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6DD4242B-28C5-A7AD-FC2A-5798AA307C7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25344863-139D-F6AC-CCDD-56A6EA0DF7A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79F82040-5E1B-65A1-5FB1-6ED8F86C75C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2723B3D5-A6D1-8ED9-A103-9B9C3DECE87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1ADA8442-40E2-A940-4854-D65BC0863D4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7A371F2-51FA-7316-D250-69D074574F3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4AC06333-B160-16E0-B993-AA816BD6388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7040970C-16B3-3413-759D-E04F12CFE88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3A6410D-2134-DC3F-8B2E-82B9C05C3D3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1C9A5C6-0432-84F5-77BE-FF9FE622826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0E4196EA-3F31-AFE0-6693-5F8E94BBAE3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238CBBB1-1448-54FD-2859-615D0A4E140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4D1BDE7-A14A-5450-4137-77E0991C515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D4B7086-404A-1F95-3CF6-829A5B00BAD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495F6855-724F-1F7F-2826-4E156EA81E6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4681299A-9C49-B8CE-5B75-15A10390ECD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5A4505BB-5EA0-656C-D6DC-1C7A13712FE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9B49AB82-EB00-CF41-5B53-92D056CDB57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6A226CE6-52BB-A396-1121-EE1403CE479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742E625D-E416-E0DB-F5BB-1B430AD8D80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FFB4ACC9-0B40-8B15-16BE-B8B5B55FB24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6B62EFF3-E148-48A3-5BDC-E376D27D85A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D2101B1C-A140-C1FD-982E-6FEB66C4556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A8379585-5C7C-09A7-3B69-4D0EC832EAE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2403912B-756E-E4A3-9F5F-DF865AD2F98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02B2DCCB-967C-07DD-2EDB-1D04185A45C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D937EC84-EF7B-59BC-B23A-0EC82A95EF2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D3B177F8-5EC9-A123-0338-79FFCF246BC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8B5F497-7E2B-0556-5DAD-495FCD4B418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97A0F764-BBCB-F067-46F9-516A8E56038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558B2A7C-4070-446B-AA72-E8FA94C60A4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7A411DFC-2552-84F4-7B2D-6B62B77E6C0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1" name="그림 40" descr="패턴, 사각형, 대칭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8C94868-303A-395E-381B-C8C4AD09D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2739" y="610152"/>
            <a:ext cx="1211445" cy="12114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F451A4-6AA3-075A-0511-D9D6A1AEA9F6}"/>
              </a:ext>
            </a:extLst>
          </p:cNvPr>
          <p:cNvSpPr txBox="1"/>
          <p:nvPr/>
        </p:nvSpPr>
        <p:spPr>
          <a:xfrm>
            <a:off x="650888" y="2996874"/>
            <a:ext cx="108902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Woori FISA Fighting ~!</a:t>
            </a:r>
            <a:endParaRPr lang="ko-KR" altLang="en-US" sz="8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5487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BD6E7-D1EB-12F7-7C70-6A266CD69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F3F0C12-53ED-FFBA-0243-04482F947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87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2C4A31-A29E-587B-023A-78113619CCD2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Streamlit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page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E9014D1-4254-6231-40A3-F414BF6044C1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BD3144B-98E2-6F91-7F3A-AE3BC1C5AF02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CFAE04E-7C26-B6C2-6AF7-D208C1F6419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FCEE432-6CC8-B703-CF69-8DFFFFDEECB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C8E632BB-2FB8-706D-D3DB-D7AF4EB188D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504920CE-F9C0-7037-769F-5AE15D1DAD0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0F261AF4-7B3C-85E1-39C0-D1D1C476AC0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6DDF0050-25BA-285B-EFEB-D03769D9279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1944E99F-D744-392F-3728-643965ABFC8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7B018CA1-19EC-84D4-91C7-B07F4F0DF78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33DE40C-3BDF-643C-2D8B-E23681DB200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BB0A162B-1C7B-6621-B273-84525F67914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3356981-9299-C989-A543-3BAB061593F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6D07AB12-0A1C-9C34-6E06-B3CD1F3C9D2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744D6490-2555-A587-0EB8-809E81DDCA0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FEB3790-84A0-BA19-E73D-5E414176E45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158B9D67-4B91-AC6F-ED9C-3FBA4E571E8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BAFCEA0-5303-102E-E6B0-42AE94770E9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7D83E797-D589-91C3-56BC-950EE473722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335B33A7-86D4-FB5E-AA46-06282CE2625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868EC961-4522-6404-95D1-EC26C6AB454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1E9152C-C3ED-2DF3-2E13-6AAA516B1E5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4CE43B0-7375-8763-083F-2748B08FBA4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37595678-A857-8449-EB0B-FA9B797B9E0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04BA74DC-506C-FCCA-72F3-58E270740DC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31153854-68A0-6D0B-963B-AF9F30D619A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0B9C9758-7F23-7031-20DD-1B19D480C28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A3876799-AF44-6EFC-0238-30832DDEA41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4BF2CB6C-5D38-8BF8-F408-351CAB575FB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047753F5-0C27-8403-18A3-792543C1581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CC5F1E52-AE3A-44CC-E058-9F083AB42AE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2691911-8EEA-09C7-ABFE-0C98E3A5695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1474FFC4-2C3E-1D87-2228-52E0D12A25C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99A9C423-E3B8-8A81-B53A-417D702429E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13114FDE-A91A-A837-F9EB-3905FE2955F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749BA7D1-8C80-20E6-6511-F653D9D3CB7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3C32560B-F4B2-030F-3BF0-C41EC5C5EA2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BDA00A6-C26B-5360-7D39-A570704FB70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1BE2274-AC9F-DCCA-0934-BAB01592E8D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DC6500E-0F64-AEAE-39B4-8F43EDAB24F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F211C976-AFFB-8CD6-E2C6-729D58C2CB82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B18D2CC7-20ED-4F13-924B-B3298F1572C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0BDE2A7C-7E62-D303-2420-BBBA3302144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ED4018CA-9499-1E88-96C6-AE143B63B40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4E990DE6-240E-8BA0-83B4-E1CD8C0D7A0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9F824F9F-2CE3-3DF3-8D09-E20656F5BBA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AB83C4E8-CDF1-9DED-FB2D-B2725A6A375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AE096AD5-9963-C10E-32F2-59B4D88F709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99CC8C93-B15E-4DFB-B0B5-6278AA29B4F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BABB067-A507-5491-610E-B1AF80493A8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B18A76C9-013D-06BF-9869-B8E47B5E644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C67011D9-41F6-6FA0-74D0-AF3764A9C0E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419B2ABA-453A-EC4F-3973-985F42245C9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1355E954-D939-2426-C50B-0DA95BD9279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8C87595F-A603-23D5-045B-F047AEEA1DE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42A94F89-E440-CA94-7E54-A49D4909F06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5FE1D64-98BB-F211-92B7-DE5D7039F24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E74DA3B0-354F-F5D2-B3C9-5E64BDF61A5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7D78D66D-A0A3-AC21-6E56-C94FE3251A0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8D6E70A-8942-5C52-2E02-68544873BE5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5F73209E-30C5-6CC6-B616-763544E1F5C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7230148A-C723-D0E6-BEB4-27D3611DD98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1D8FB909-3B56-4659-5986-39CC79D90F9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29580C36-E497-B675-DFB4-CD44C000906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70D2E4CB-9393-42A1-E994-F6E1A5E110A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9990928A-757E-71E1-44D3-DCDFCD3E786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46C96EE3-0FED-1BAE-0A49-D546FA7F958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808456DF-3D2E-7AF4-56EE-75200A69CBC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E5684B1-E1E3-01FB-64C3-CE699794F8B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2B59BD7-DA02-BE7E-97C5-BF1E385AC87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FD6993A6-C15B-ACC4-3C08-A1EA76FD74A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FB0B65AE-9E14-7F1C-7B52-87BA7C2B883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C93B2BE2-ACB7-55AA-EEE6-BAE6B8B1CC8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1765F477-1409-4B17-C001-77DD76EA950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35A2A9EE-E29B-6A99-AE02-DE4806652CE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A0668578-24FC-3A6F-74C0-480647D4EDE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8B3DA6FF-C11F-A402-D042-3FC7B227C16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922D8543-A306-C194-47F8-9CC3F618C80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BE99A19F-751F-91FF-C54F-2707B6D4916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9" name="그림 48" descr="텍스트, 스크린샷, 웹사이트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948BBAE-6C6C-68BB-9580-B92D4EC05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25"/>
          <a:stretch>
            <a:fillRect/>
          </a:stretch>
        </p:blipFill>
        <p:spPr>
          <a:xfrm>
            <a:off x="592640" y="1632155"/>
            <a:ext cx="11006713" cy="4807974"/>
          </a:xfrm>
          <a:custGeom>
            <a:avLst/>
            <a:gdLst>
              <a:gd name="connsiteX0" fmla="*/ 0 w 11006713"/>
              <a:gd name="connsiteY0" fmla="*/ 0 h 4807974"/>
              <a:gd name="connsiteX1" fmla="*/ 11006713 w 11006713"/>
              <a:gd name="connsiteY1" fmla="*/ 0 h 4807974"/>
              <a:gd name="connsiteX2" fmla="*/ 11006713 w 11006713"/>
              <a:gd name="connsiteY2" fmla="*/ 4807974 h 4807974"/>
              <a:gd name="connsiteX3" fmla="*/ 0 w 11006713"/>
              <a:gd name="connsiteY3" fmla="*/ 4807974 h 4807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06713" h="4807974">
                <a:moveTo>
                  <a:pt x="0" y="0"/>
                </a:moveTo>
                <a:lnTo>
                  <a:pt x="11006713" y="0"/>
                </a:lnTo>
                <a:lnTo>
                  <a:pt x="11006713" y="4807974"/>
                </a:lnTo>
                <a:lnTo>
                  <a:pt x="0" y="480797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43489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96855-AEF2-CE86-024E-7DEBD3C9A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365A2-0A29-801B-7112-19918D81D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88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7233212-4537-A24C-0BDC-91FF12B962B5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Streamlit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page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BB1EB93-6CF3-5B82-8A43-E07F10EFA67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49A4A25-8BBA-7A53-41B8-231D447A0DE6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BC49B586-CAE2-1A21-35CE-1CA4504CBB45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71217B2-05DF-9F38-2983-0A0DC70C4BC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1C44CB79-FC94-188E-A681-A62849D58C5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F9120990-3C94-59AA-6680-690EF51C7AB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9BD53207-DC2C-E689-45BE-50A0A0A7ADD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593CFBF-DA48-513C-B1FC-023B0677A99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5E5B2706-51E8-C549-C7A7-1DEF3F091BA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0717CE8F-35BD-9BA9-0EB7-568D96619CC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B14C6CC3-E65A-548F-28D6-A1A2374F276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F27970D4-B23A-4ACD-69F3-C26B6845BBE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11F0377D-C188-2F99-67D3-FE8AB5F693A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40A3260C-989D-EC29-DE0D-A2089FC9A29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77C3A43-11C5-CA9F-3203-6345715C9B9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3BC9BB9B-5501-6732-86D2-2325DE8FCE2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9F34C9B4-F2F5-3089-A1EB-731ADF9FF6E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48D3827E-9ED4-9B76-E86E-FB6A92D40AC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D92EC936-09DA-D46A-F696-72C2F1DF268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66337761-20D5-396B-8563-38BA4CFE194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877B9C49-7776-C0D6-64B7-14A8318B367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05D55A5-F477-81E3-ED88-31AE4F4A7D4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32B3754C-8144-7CDA-3405-7D36358E327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31784A45-54D8-8B49-8119-5D1924303D2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B3B921C7-0395-3E81-B0B7-B1A23C5C680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9B4F195-C67D-7C95-5422-FF56125EFF3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25A0732-F0AE-3DB5-7C33-81DD5CB3383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2B6BD744-5F80-B629-12CC-06F5623B05C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5DBC743-C06B-E918-8180-F35751A17B0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D1037A0F-E3DB-2EB3-AD34-7D79FE5FFAA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F978D686-8C80-2CA9-A2E1-7156A00A95B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EFC9571A-3135-5930-4EB9-80D8FBB03D8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7E8F228D-C332-12D2-AAAD-8B7998DFF94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DA185E86-A8ED-6487-64AD-A74D4CAB06C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DEBC7695-267E-5896-B168-99198209330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A416BBBB-366C-7E30-2D04-1D2594C27EC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A3907CF0-6882-77C5-A9FF-990652744F1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813A3F8B-7802-DFEE-06A3-755FBD1BC19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F7FEA3A-60F1-F1A7-DC31-328355E3BEF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3E4F9072-B78B-6B24-5377-EA53763EE51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97FAA41-8337-2177-4746-4730C14DEF35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B76542A7-37C1-3175-0675-746388A49AB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CA7D46B5-8B57-55BC-1097-FED50A4B55F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DFE3F87A-FD0F-B6C7-9780-20A75A0596D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9DC49E53-F82B-B29C-C74F-8B60D08F2EF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919BBFC7-AA84-4FB1-9CF7-F6F41AA3813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4F4217F3-B84A-6A4F-445C-BBFCF5807C3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48C24CB6-18FE-94AC-C09A-CFE453B96B1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CA4ADCCA-7AED-296A-3B1B-13278609117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ED2F583E-91A2-1CA7-8F6C-1E59657AB41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FAC6FC0D-0C82-6918-6727-0C7B375271F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871B2CD4-16DE-0671-BD94-D979F1D3492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FED191A9-47B8-2CD4-7CC3-A1FDD8288B8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399A496-164E-756D-043F-A5A680E1639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BAB6A546-FFCD-4C39-CED5-65CA0E00DAD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63D6812D-8131-9834-2B08-159F7178C38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8044DF31-CF3E-F561-3C7A-03C3A511340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A6C3DFCE-EE7C-0EC3-384E-C9CCBD9AF8B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3D2A0476-EE34-1A0F-E818-C6125FF9605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870B32FA-4FFD-3F87-62F8-299503F4454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42D0FFF-B24E-1A36-AB96-9A35EA9AD2F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3797F12D-9EDE-AAE0-BB91-337C05A1F0A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38350909-570F-D1A2-C296-04D2C654679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CF1EDF0C-D7A8-BF93-3449-E4B833B9A36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8B15B093-1770-83A3-CB07-E00ED9ED5BD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EBDA26A-7F21-0A4F-003D-D7ABAAD7E5C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9B796873-23BB-3F81-FAEE-B844146B70C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442F5F18-8712-DCA9-8F7B-18C6459BB6B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964783D7-1B46-5DD6-78A7-B541387FDFB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E7EB2FB6-F685-99C2-8547-C5BBA22FF88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F3C9D703-930D-A5D8-5220-EB05DB9E41E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7FA9A922-C618-60BB-900F-331D7D75B20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2097E35-DCBD-2502-082E-1CB58C9C953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7F0AF81E-4457-BBD3-B460-D9B0F8BD2D6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34AF063-0510-DE03-053F-A0B031B00F9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D41CD315-5804-E8EC-67C3-0883C77EE86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DEA85693-4BE4-C8B2-D4C9-949E75F2E98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7D46AC21-F25D-5F45-745E-E496D5446A6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8A4C9CA-FF9E-F063-5202-FD70C1D79D0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9" name="그림 48" descr="텍스트, 스크린샷, 웹사이트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CD07A29-0F0B-32DB-BC99-90F2EF686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1" b="44"/>
          <a:stretch>
            <a:fillRect/>
          </a:stretch>
        </p:blipFill>
        <p:spPr>
          <a:xfrm>
            <a:off x="592640" y="1632155"/>
            <a:ext cx="11006713" cy="4807974"/>
          </a:xfrm>
          <a:custGeom>
            <a:avLst/>
            <a:gdLst>
              <a:gd name="connsiteX0" fmla="*/ 0 w 11006713"/>
              <a:gd name="connsiteY0" fmla="*/ 0 h 4807974"/>
              <a:gd name="connsiteX1" fmla="*/ 11006713 w 11006713"/>
              <a:gd name="connsiteY1" fmla="*/ 0 h 4807974"/>
              <a:gd name="connsiteX2" fmla="*/ 11006713 w 11006713"/>
              <a:gd name="connsiteY2" fmla="*/ 4807974 h 4807974"/>
              <a:gd name="connsiteX3" fmla="*/ 0 w 11006713"/>
              <a:gd name="connsiteY3" fmla="*/ 4807974 h 4807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06713" h="4807974">
                <a:moveTo>
                  <a:pt x="0" y="0"/>
                </a:moveTo>
                <a:lnTo>
                  <a:pt x="11006713" y="0"/>
                </a:lnTo>
                <a:lnTo>
                  <a:pt x="11006713" y="4807974"/>
                </a:lnTo>
                <a:lnTo>
                  <a:pt x="0" y="480797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35200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BE07D-BA61-C2AE-28D6-D7B603898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AD0AFAA8-532A-F5CF-4137-4E5983376BBA}"/>
              </a:ext>
            </a:extLst>
          </p:cNvPr>
          <p:cNvSpPr/>
          <p:nvPr/>
        </p:nvSpPr>
        <p:spPr>
          <a:xfrm>
            <a:off x="5432385" y="2945757"/>
            <a:ext cx="1327230" cy="96648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ADAC259-856B-00F8-1A9F-4953AA80B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0D5D709-EBBF-095C-E3DF-C34AE1DD5B67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광학 문자 인식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916CB48-7B06-306B-8F86-497E66A40723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BC7D267-533D-BF96-8D09-78BCAEB1C2E7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1DEB91B-3720-2EBF-0E8F-CD596F42A3F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C25EF89-3B1D-55C8-56F8-165DC9976F3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835478A-2E79-092F-DE53-7024CDAB314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CB226081-34B4-CA03-F5E9-F78F4926D72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0C5A5CF9-1698-0473-6861-FDE957890B1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9D3D62BC-9BAF-69CE-7375-6D36FE5DDAE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939AE124-A31F-FFAF-541D-36C56CAC50B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1B77349A-BFE7-0F3C-526D-0168E380FCB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F20E60FF-D580-B4F6-F439-020870207D3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B78262C5-0113-3BD1-A39C-1A4CE5E9417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A7C4B8CB-E7D4-5E7B-CC89-BE80F8E7555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E85ADBE4-3D6F-F302-8AF6-0D87EA8BBF7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68195B4C-6F35-0F5F-F9DE-A3F5B078AFB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E91D3C1F-2CD6-8A7A-5D06-D3007C6DA25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F1F5CB1E-6665-162B-8841-A892FD4B770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DEA57D2A-25FD-E3A6-6242-6F8A9667AAB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19D6205-4617-E131-5190-2ED16574F23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39282276-16FD-A84A-B2B9-AFD3E0FC688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1D735A29-A0B6-B1B0-853D-1F7851F9E11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E8BD38F-64AE-32B5-A7A4-6C286CC7998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5D01521-7555-B59F-E4ED-53C9DBA00F9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D660007-CB66-3030-6EA2-4147059966E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D3E4A10B-C2A3-12B6-D773-28B52A21861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F82DB67-E764-16F0-8EA2-0BAECA36BC7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135CC444-C672-42E3-C2D9-9B086A50A98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D7FE845A-662F-EA9A-0C12-79F4CDE4449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C0061277-39BA-645E-E7F9-70AC97083CB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82C0527C-03F7-41A1-62FC-4237AD15BFC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A33E47C0-5892-B723-117C-F072929DBAA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42D040C-833D-4AD2-EDA0-F78DA460426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0CA492EC-8361-549F-E324-50A795A1D8C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F8C9B779-7671-AA1B-A684-687FFEEEE1F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1D69CAE-BB5B-B0B2-94B9-77B7921B3AA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64E5CA09-9207-6674-43D1-AF8778518A2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1F5EBC18-D9E7-9166-45B7-F309549C19E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E2658B55-FEEE-6EB2-C7DE-110538553A5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920D6D4B-9E77-B025-D9DB-7D424E2E5D1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EF1E8BA-4BED-2A29-2F2E-FC501F2430F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B80E4C6-70A5-D9E6-9927-5937F17028BF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3847F21B-C184-89D2-7E1D-FB51F54327E5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35D46D68-C7C3-CC39-3125-7F92C852BF6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B5E58505-6580-D633-B3A1-597EE245AEC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E7ED8BFF-7428-5FBD-FF44-8CAAC7BBB9C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97E6FF6-44DC-A17A-66F6-402D7B3652B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CD9B115A-12AA-3C84-308E-728D1BAB2F4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EFDB2F98-ABA2-AE46-A86B-E4A0523278F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5B1B3D9B-1309-05EC-833C-A26693425B8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A0A177CA-2669-0AE5-659D-FF3FED199E8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D2346E91-9BFA-474C-ECA6-202B9C5FCC8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8301E445-DCC2-8D37-B8F4-72D7F4F562A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5AD4B79F-42F2-D4A8-B796-2C3098B70BE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8A838F48-5597-542B-5271-B91D05FCF9F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C29DD6FB-36EA-7931-5EE2-F26A275E5BA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9F892578-0BAC-B080-7C3D-CCBC0F45DA4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9BE97FB0-444F-2166-085C-0D715AC1DCC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16462B44-F11A-5083-849D-F65941605EC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9F426ED3-58B3-2F9D-94D8-E5F7AFB0E0B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850FA0E-1DC2-86D9-C239-B42A6389A1A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00C3107-1DCB-C26A-C0E6-B688A080FEF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AFEAE9A3-26C6-B1BF-9EF8-51D830ECBCE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91DB0EDC-086F-B445-DE96-56301737E98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72668FD4-3A31-0F9D-A20D-1C85880075A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09B22159-E396-4286-3944-B888E34424D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3FC95C91-9D86-8BE2-46CB-C539D1B0E5A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B4A5E622-76E7-4CEB-D959-2FB56BCBD7A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E3336471-85BD-F11A-FBBD-99BEB3BFEAD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5060070C-DA43-0E73-9188-B4B6D358750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100CDBD0-811E-71D4-D7EC-83119C43242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CC6A31D-1E05-D6B2-71BA-3D88562F00B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6EF4E9D5-5EAC-31DD-DBD7-E2194E3162E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BB51EAC-6970-4BE8-21F7-D5FDEB4EFCF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2559F973-A116-1F91-EBF5-F16224A1CC9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2176214C-DF14-D83C-C8AA-D1F559B9D61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31477BE9-99B1-65C9-76F6-4B4440626FF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693223CB-65F9-C9F4-63F2-17A65612C90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052755AB-25BE-B75A-D0E1-5751D1516F2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0337F49-AF9A-2430-459B-F334D3983B3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82FD6304-2454-5434-2CA4-1860F4139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2184" y="1446271"/>
            <a:ext cx="8471336" cy="479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789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A7B45-B759-EC62-3850-A97333B84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B65CB4F-33DC-5BCF-4062-487DF189923A}"/>
              </a:ext>
            </a:extLst>
          </p:cNvPr>
          <p:cNvSpPr/>
          <p:nvPr/>
        </p:nvSpPr>
        <p:spPr>
          <a:xfrm>
            <a:off x="0" y="-27402"/>
            <a:ext cx="12192000" cy="6858000"/>
          </a:xfrm>
          <a:prstGeom prst="rect">
            <a:avLst/>
          </a:prstGeom>
          <a:solidFill>
            <a:srgbClr val="007BC8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7B0A005-3C3B-2C45-C8BE-58996BD9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89</a:t>
            </a:fld>
            <a:endParaRPr lang="ko-KR" altLang="en-US"/>
          </a:p>
        </p:txBody>
      </p:sp>
      <p:sp>
        <p:nvSpPr>
          <p:cNvPr id="2" name="타원 12">
            <a:extLst>
              <a:ext uri="{FF2B5EF4-FFF2-40B4-BE49-F238E27FC236}">
                <a16:creationId xmlns:a16="http://schemas.microsoft.com/office/drawing/2014/main" id="{49B37E00-5A37-8372-FBFC-92F5B3406A63}"/>
              </a:ext>
            </a:extLst>
          </p:cNvPr>
          <p:cNvSpPr/>
          <p:nvPr/>
        </p:nvSpPr>
        <p:spPr>
          <a:xfrm>
            <a:off x="4545497" y="4316020"/>
            <a:ext cx="8877786" cy="3429000"/>
          </a:xfrm>
          <a:custGeom>
            <a:avLst/>
            <a:gdLst>
              <a:gd name="connsiteX0" fmla="*/ 0 w 6992471"/>
              <a:gd name="connsiteY0" fmla="*/ 2542988 h 5085976"/>
              <a:gd name="connsiteX1" fmla="*/ 3496236 w 6992471"/>
              <a:gd name="connsiteY1" fmla="*/ 0 h 5085976"/>
              <a:gd name="connsiteX2" fmla="*/ 6992472 w 6992471"/>
              <a:gd name="connsiteY2" fmla="*/ 2542988 h 5085976"/>
              <a:gd name="connsiteX3" fmla="*/ 3496236 w 6992471"/>
              <a:gd name="connsiteY3" fmla="*/ 5085976 h 5085976"/>
              <a:gd name="connsiteX4" fmla="*/ 0 w 6992471"/>
              <a:gd name="connsiteY4" fmla="*/ 2542988 h 5085976"/>
              <a:gd name="connsiteX0" fmla="*/ 31 w 6992503"/>
              <a:gd name="connsiteY0" fmla="*/ 2542988 h 3391819"/>
              <a:gd name="connsiteX1" fmla="*/ 3496267 w 6992503"/>
              <a:gd name="connsiteY1" fmla="*/ 0 h 3391819"/>
              <a:gd name="connsiteX2" fmla="*/ 6992503 w 6992503"/>
              <a:gd name="connsiteY2" fmla="*/ 2542988 h 3391819"/>
              <a:gd name="connsiteX3" fmla="*/ 3448456 w 6992503"/>
              <a:gd name="connsiteY3" fmla="*/ 3185458 h 3391819"/>
              <a:gd name="connsiteX4" fmla="*/ 31 w 6992503"/>
              <a:gd name="connsiteY4" fmla="*/ 2542988 h 3391819"/>
              <a:gd name="connsiteX0" fmla="*/ 3051 w 6995523"/>
              <a:gd name="connsiteY0" fmla="*/ 2542988 h 3439054"/>
              <a:gd name="connsiteX1" fmla="*/ 3499287 w 6995523"/>
              <a:gd name="connsiteY1" fmla="*/ 0 h 3439054"/>
              <a:gd name="connsiteX2" fmla="*/ 6995523 w 6995523"/>
              <a:gd name="connsiteY2" fmla="*/ 2542988 h 3439054"/>
              <a:gd name="connsiteX3" fmla="*/ 4001311 w 6995523"/>
              <a:gd name="connsiteY3" fmla="*/ 3281082 h 3439054"/>
              <a:gd name="connsiteX4" fmla="*/ 3051 w 6995523"/>
              <a:gd name="connsiteY4" fmla="*/ 2542988 h 3439054"/>
              <a:gd name="connsiteX0" fmla="*/ 2152 w 6994624"/>
              <a:gd name="connsiteY0" fmla="*/ 2542988 h 3569242"/>
              <a:gd name="connsiteX1" fmla="*/ 3498388 w 6994624"/>
              <a:gd name="connsiteY1" fmla="*/ 0 h 3569242"/>
              <a:gd name="connsiteX2" fmla="*/ 6994624 w 6994624"/>
              <a:gd name="connsiteY2" fmla="*/ 2542988 h 3569242"/>
              <a:gd name="connsiteX3" fmla="*/ 3916741 w 6994624"/>
              <a:gd name="connsiteY3" fmla="*/ 3502211 h 3569242"/>
              <a:gd name="connsiteX4" fmla="*/ 2152 w 6994624"/>
              <a:gd name="connsiteY4" fmla="*/ 2542988 h 3569242"/>
              <a:gd name="connsiteX0" fmla="*/ 2152 w 6994624"/>
              <a:gd name="connsiteY0" fmla="*/ 2542988 h 3679413"/>
              <a:gd name="connsiteX1" fmla="*/ 3498388 w 6994624"/>
              <a:gd name="connsiteY1" fmla="*/ 0 h 3679413"/>
              <a:gd name="connsiteX2" fmla="*/ 6994624 w 6994624"/>
              <a:gd name="connsiteY2" fmla="*/ 2542988 h 3679413"/>
              <a:gd name="connsiteX3" fmla="*/ 3916741 w 6994624"/>
              <a:gd name="connsiteY3" fmla="*/ 3502211 h 3679413"/>
              <a:gd name="connsiteX4" fmla="*/ 2152 w 6994624"/>
              <a:gd name="connsiteY4" fmla="*/ 2542988 h 3679413"/>
              <a:gd name="connsiteX0" fmla="*/ 12417 w 7004889"/>
              <a:gd name="connsiteY0" fmla="*/ 2542988 h 3675281"/>
              <a:gd name="connsiteX1" fmla="*/ 3508653 w 7004889"/>
              <a:gd name="connsiteY1" fmla="*/ 0 h 3675281"/>
              <a:gd name="connsiteX2" fmla="*/ 7004889 w 7004889"/>
              <a:gd name="connsiteY2" fmla="*/ 2542988 h 3675281"/>
              <a:gd name="connsiteX3" fmla="*/ 2642065 w 7004889"/>
              <a:gd name="connsiteY3" fmla="*/ 3496234 h 3675281"/>
              <a:gd name="connsiteX4" fmla="*/ 12417 w 7004889"/>
              <a:gd name="connsiteY4" fmla="*/ 2542988 h 3675281"/>
              <a:gd name="connsiteX0" fmla="*/ 11812 w 7004284"/>
              <a:gd name="connsiteY0" fmla="*/ 2525059 h 3657352"/>
              <a:gd name="connsiteX1" fmla="*/ 3484143 w 7004284"/>
              <a:gd name="connsiteY1" fmla="*/ 0 h 3657352"/>
              <a:gd name="connsiteX2" fmla="*/ 7004284 w 7004284"/>
              <a:gd name="connsiteY2" fmla="*/ 2525059 h 3657352"/>
              <a:gd name="connsiteX3" fmla="*/ 2641460 w 7004284"/>
              <a:gd name="connsiteY3" fmla="*/ 3478305 h 3657352"/>
              <a:gd name="connsiteX4" fmla="*/ 11812 w 7004284"/>
              <a:gd name="connsiteY4" fmla="*/ 2525059 h 3657352"/>
              <a:gd name="connsiteX0" fmla="*/ 11812 w 7004284"/>
              <a:gd name="connsiteY0" fmla="*/ 2525426 h 3657719"/>
              <a:gd name="connsiteX1" fmla="*/ 3484143 w 7004284"/>
              <a:gd name="connsiteY1" fmla="*/ 367 h 3657719"/>
              <a:gd name="connsiteX2" fmla="*/ 7004284 w 7004284"/>
              <a:gd name="connsiteY2" fmla="*/ 2525426 h 3657719"/>
              <a:gd name="connsiteX3" fmla="*/ 2641460 w 7004284"/>
              <a:gd name="connsiteY3" fmla="*/ 3478672 h 3657719"/>
              <a:gd name="connsiteX4" fmla="*/ 11812 w 7004284"/>
              <a:gd name="connsiteY4" fmla="*/ 2525426 h 3657719"/>
              <a:gd name="connsiteX0" fmla="*/ 1748 w 6994220"/>
              <a:gd name="connsiteY0" fmla="*/ 2525426 h 3657719"/>
              <a:gd name="connsiteX1" fmla="*/ 3474079 w 6994220"/>
              <a:gd name="connsiteY1" fmla="*/ 367 h 3657719"/>
              <a:gd name="connsiteX2" fmla="*/ 6994220 w 6994220"/>
              <a:gd name="connsiteY2" fmla="*/ 2525426 h 3657719"/>
              <a:gd name="connsiteX3" fmla="*/ 2631396 w 6994220"/>
              <a:gd name="connsiteY3" fmla="*/ 3478672 h 3657719"/>
              <a:gd name="connsiteX4" fmla="*/ 1748 w 6994220"/>
              <a:gd name="connsiteY4" fmla="*/ 2525426 h 3657719"/>
              <a:gd name="connsiteX0" fmla="*/ 2532 w 6995004"/>
              <a:gd name="connsiteY0" fmla="*/ 2525426 h 3364722"/>
              <a:gd name="connsiteX1" fmla="*/ 3474863 w 6995004"/>
              <a:gd name="connsiteY1" fmla="*/ 367 h 3364722"/>
              <a:gd name="connsiteX2" fmla="*/ 6995004 w 6995004"/>
              <a:gd name="connsiteY2" fmla="*/ 2525426 h 3364722"/>
              <a:gd name="connsiteX3" fmla="*/ 3845404 w 6995004"/>
              <a:gd name="connsiteY3" fmla="*/ 2952742 h 3364722"/>
              <a:gd name="connsiteX4" fmla="*/ 2532 w 6995004"/>
              <a:gd name="connsiteY4" fmla="*/ 2525426 h 3364722"/>
              <a:gd name="connsiteX0" fmla="*/ 2532 w 6995004"/>
              <a:gd name="connsiteY0" fmla="*/ 2525426 h 3269129"/>
              <a:gd name="connsiteX1" fmla="*/ 3474863 w 6995004"/>
              <a:gd name="connsiteY1" fmla="*/ 367 h 3269129"/>
              <a:gd name="connsiteX2" fmla="*/ 6995004 w 6995004"/>
              <a:gd name="connsiteY2" fmla="*/ 2525426 h 3269129"/>
              <a:gd name="connsiteX3" fmla="*/ 3845404 w 6995004"/>
              <a:gd name="connsiteY3" fmla="*/ 2952742 h 3269129"/>
              <a:gd name="connsiteX4" fmla="*/ 2532 w 6995004"/>
              <a:gd name="connsiteY4" fmla="*/ 2525426 h 3269129"/>
              <a:gd name="connsiteX0" fmla="*/ 2341 w 6994813"/>
              <a:gd name="connsiteY0" fmla="*/ 3732893 h 4476596"/>
              <a:gd name="connsiteX1" fmla="*/ 3487635 w 6994813"/>
              <a:gd name="connsiteY1" fmla="*/ 180 h 4476596"/>
              <a:gd name="connsiteX2" fmla="*/ 6994813 w 6994813"/>
              <a:gd name="connsiteY2" fmla="*/ 3732893 h 4476596"/>
              <a:gd name="connsiteX3" fmla="*/ 3845213 w 6994813"/>
              <a:gd name="connsiteY3" fmla="*/ 4160209 h 4476596"/>
              <a:gd name="connsiteX4" fmla="*/ 2341 w 6994813"/>
              <a:gd name="connsiteY4" fmla="*/ 3732893 h 4476596"/>
              <a:gd name="connsiteX0" fmla="*/ 1083 w 7035685"/>
              <a:gd name="connsiteY0" fmla="*/ 4048941 h 4475856"/>
              <a:gd name="connsiteX1" fmla="*/ 3528507 w 7035685"/>
              <a:gd name="connsiteY1" fmla="*/ 854 h 4475856"/>
              <a:gd name="connsiteX2" fmla="*/ 7035685 w 7035685"/>
              <a:gd name="connsiteY2" fmla="*/ 3733567 h 4475856"/>
              <a:gd name="connsiteX3" fmla="*/ 3886085 w 7035685"/>
              <a:gd name="connsiteY3" fmla="*/ 4160883 h 4475856"/>
              <a:gd name="connsiteX4" fmla="*/ 1083 w 7035685"/>
              <a:gd name="connsiteY4" fmla="*/ 4048941 h 4475856"/>
              <a:gd name="connsiteX0" fmla="*/ 3051 w 7037653"/>
              <a:gd name="connsiteY0" fmla="*/ 4048149 h 4475064"/>
              <a:gd name="connsiteX1" fmla="*/ 3530475 w 7037653"/>
              <a:gd name="connsiteY1" fmla="*/ 62 h 4475064"/>
              <a:gd name="connsiteX2" fmla="*/ 7037653 w 7037653"/>
              <a:gd name="connsiteY2" fmla="*/ 3732775 h 4475064"/>
              <a:gd name="connsiteX3" fmla="*/ 3888053 w 7037653"/>
              <a:gd name="connsiteY3" fmla="*/ 4160091 h 4475064"/>
              <a:gd name="connsiteX4" fmla="*/ 3051 w 7037653"/>
              <a:gd name="connsiteY4" fmla="*/ 4048149 h 4475064"/>
              <a:gd name="connsiteX0" fmla="*/ 2054 w 7036656"/>
              <a:gd name="connsiteY0" fmla="*/ 3048202 h 3475117"/>
              <a:gd name="connsiteX1" fmla="*/ 3587813 w 7036656"/>
              <a:gd name="connsiteY1" fmla="*/ 82 h 3475117"/>
              <a:gd name="connsiteX2" fmla="*/ 7036656 w 7036656"/>
              <a:gd name="connsiteY2" fmla="*/ 2732828 h 3475117"/>
              <a:gd name="connsiteX3" fmla="*/ 3887056 w 7036656"/>
              <a:gd name="connsiteY3" fmla="*/ 3160144 h 3475117"/>
              <a:gd name="connsiteX4" fmla="*/ 2054 w 7036656"/>
              <a:gd name="connsiteY4" fmla="*/ 3048202 h 34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6656" h="3475117">
                <a:moveTo>
                  <a:pt x="2054" y="3048202"/>
                </a:moveTo>
                <a:cubicBezTo>
                  <a:pt x="-47820" y="2521525"/>
                  <a:pt x="801464" y="-16586"/>
                  <a:pt x="3587813" y="82"/>
                </a:cubicBezTo>
                <a:cubicBezTo>
                  <a:pt x="6374162" y="16750"/>
                  <a:pt x="7036656" y="1328375"/>
                  <a:pt x="7036656" y="2732828"/>
                </a:cubicBezTo>
                <a:cubicBezTo>
                  <a:pt x="7036656" y="4137281"/>
                  <a:pt x="5059490" y="3107582"/>
                  <a:pt x="3887056" y="3160144"/>
                </a:cubicBezTo>
                <a:cubicBezTo>
                  <a:pt x="2714622" y="3212706"/>
                  <a:pt x="51928" y="3574879"/>
                  <a:pt x="2054" y="304820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81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5AA2DA2-A2CC-F0D8-1454-F09A7E8CDA55}"/>
              </a:ext>
            </a:extLst>
          </p:cNvPr>
          <p:cNvSpPr/>
          <p:nvPr/>
        </p:nvSpPr>
        <p:spPr>
          <a:xfrm>
            <a:off x="-133775" y="1654729"/>
            <a:ext cx="2127418" cy="2055878"/>
          </a:xfrm>
          <a:prstGeom prst="roundRect">
            <a:avLst/>
          </a:prstGeom>
          <a:solidFill>
            <a:srgbClr val="97D3F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6986416-0D23-1B6B-CCF1-F5B9CC8B8719}"/>
              </a:ext>
            </a:extLst>
          </p:cNvPr>
          <p:cNvSpPr/>
          <p:nvPr/>
        </p:nvSpPr>
        <p:spPr>
          <a:xfrm>
            <a:off x="10899913" y="223495"/>
            <a:ext cx="854765" cy="854765"/>
          </a:xfrm>
          <a:prstGeom prst="ellipse">
            <a:avLst/>
          </a:prstGeom>
          <a:solidFill>
            <a:srgbClr val="1062BF">
              <a:alpha val="76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CE7875-F0D6-5B20-6013-CE38D0974D90}"/>
              </a:ext>
            </a:extLst>
          </p:cNvPr>
          <p:cNvSpPr/>
          <p:nvPr/>
        </p:nvSpPr>
        <p:spPr>
          <a:xfrm>
            <a:off x="437322" y="501650"/>
            <a:ext cx="11423374" cy="5854700"/>
          </a:xfrm>
          <a:custGeom>
            <a:avLst/>
            <a:gdLst>
              <a:gd name="connsiteX0" fmla="*/ 0 w 11423374"/>
              <a:gd name="connsiteY0" fmla="*/ 0 h 5854700"/>
              <a:gd name="connsiteX1" fmla="*/ 557729 w 11423374"/>
              <a:gd name="connsiteY1" fmla="*/ 0 h 5854700"/>
              <a:gd name="connsiteX2" fmla="*/ 886991 w 11423374"/>
              <a:gd name="connsiteY2" fmla="*/ 0 h 5854700"/>
              <a:gd name="connsiteX3" fmla="*/ 1787422 w 11423374"/>
              <a:gd name="connsiteY3" fmla="*/ 0 h 5854700"/>
              <a:gd name="connsiteX4" fmla="*/ 2345151 w 11423374"/>
              <a:gd name="connsiteY4" fmla="*/ 0 h 5854700"/>
              <a:gd name="connsiteX5" fmla="*/ 2902881 w 11423374"/>
              <a:gd name="connsiteY5" fmla="*/ 0 h 5854700"/>
              <a:gd name="connsiteX6" fmla="*/ 3803312 w 11423374"/>
              <a:gd name="connsiteY6" fmla="*/ 0 h 5854700"/>
              <a:gd name="connsiteX7" fmla="*/ 4246807 w 11423374"/>
              <a:gd name="connsiteY7" fmla="*/ 0 h 5854700"/>
              <a:gd name="connsiteX8" fmla="*/ 5147238 w 11423374"/>
              <a:gd name="connsiteY8" fmla="*/ 0 h 5854700"/>
              <a:gd name="connsiteX9" fmla="*/ 6047669 w 11423374"/>
              <a:gd name="connsiteY9" fmla="*/ 0 h 5854700"/>
              <a:gd name="connsiteX10" fmla="*/ 6719632 w 11423374"/>
              <a:gd name="connsiteY10" fmla="*/ 0 h 5854700"/>
              <a:gd name="connsiteX11" fmla="*/ 7620062 w 11423374"/>
              <a:gd name="connsiteY11" fmla="*/ 0 h 5854700"/>
              <a:gd name="connsiteX12" fmla="*/ 8177792 w 11423374"/>
              <a:gd name="connsiteY12" fmla="*/ 0 h 5854700"/>
              <a:gd name="connsiteX13" fmla="*/ 8735521 w 11423374"/>
              <a:gd name="connsiteY13" fmla="*/ 0 h 5854700"/>
              <a:gd name="connsiteX14" fmla="*/ 9521718 w 11423374"/>
              <a:gd name="connsiteY14" fmla="*/ 0 h 5854700"/>
              <a:gd name="connsiteX15" fmla="*/ 10079448 w 11423374"/>
              <a:gd name="connsiteY15" fmla="*/ 0 h 5854700"/>
              <a:gd name="connsiteX16" fmla="*/ 11423374 w 11423374"/>
              <a:gd name="connsiteY16" fmla="*/ 0 h 5854700"/>
              <a:gd name="connsiteX17" fmla="*/ 11423374 w 11423374"/>
              <a:gd name="connsiteY17" fmla="*/ 767616 h 5854700"/>
              <a:gd name="connsiteX18" fmla="*/ 11423374 w 11423374"/>
              <a:gd name="connsiteY18" fmla="*/ 1476685 h 5854700"/>
              <a:gd name="connsiteX19" fmla="*/ 11423374 w 11423374"/>
              <a:gd name="connsiteY19" fmla="*/ 2185755 h 5854700"/>
              <a:gd name="connsiteX20" fmla="*/ 11423374 w 11423374"/>
              <a:gd name="connsiteY20" fmla="*/ 2660636 h 5854700"/>
              <a:gd name="connsiteX21" fmla="*/ 11423374 w 11423374"/>
              <a:gd name="connsiteY21" fmla="*/ 3194064 h 5854700"/>
              <a:gd name="connsiteX22" fmla="*/ 11423374 w 11423374"/>
              <a:gd name="connsiteY22" fmla="*/ 3903133 h 5854700"/>
              <a:gd name="connsiteX23" fmla="*/ 11423374 w 11423374"/>
              <a:gd name="connsiteY23" fmla="*/ 4495109 h 5854700"/>
              <a:gd name="connsiteX24" fmla="*/ 11423374 w 11423374"/>
              <a:gd name="connsiteY24" fmla="*/ 5028537 h 5854700"/>
              <a:gd name="connsiteX25" fmla="*/ 11423374 w 11423374"/>
              <a:gd name="connsiteY25" fmla="*/ 5854700 h 5854700"/>
              <a:gd name="connsiteX26" fmla="*/ 10751411 w 11423374"/>
              <a:gd name="connsiteY26" fmla="*/ 5854700 h 5854700"/>
              <a:gd name="connsiteX27" fmla="*/ 10079448 w 11423374"/>
              <a:gd name="connsiteY27" fmla="*/ 5854700 h 5854700"/>
              <a:gd name="connsiteX28" fmla="*/ 9635952 w 11423374"/>
              <a:gd name="connsiteY28" fmla="*/ 5854700 h 5854700"/>
              <a:gd name="connsiteX29" fmla="*/ 8849755 w 11423374"/>
              <a:gd name="connsiteY29" fmla="*/ 5854700 h 5854700"/>
              <a:gd name="connsiteX30" fmla="*/ 8406259 w 11423374"/>
              <a:gd name="connsiteY30" fmla="*/ 5854700 h 5854700"/>
              <a:gd name="connsiteX31" fmla="*/ 7620062 w 11423374"/>
              <a:gd name="connsiteY31" fmla="*/ 5854700 h 5854700"/>
              <a:gd name="connsiteX32" fmla="*/ 7290800 w 11423374"/>
              <a:gd name="connsiteY32" fmla="*/ 5854700 h 5854700"/>
              <a:gd name="connsiteX33" fmla="*/ 6504604 w 11423374"/>
              <a:gd name="connsiteY33" fmla="*/ 5854700 h 5854700"/>
              <a:gd name="connsiteX34" fmla="*/ 6061108 w 11423374"/>
              <a:gd name="connsiteY34" fmla="*/ 5854700 h 5854700"/>
              <a:gd name="connsiteX35" fmla="*/ 5731846 w 11423374"/>
              <a:gd name="connsiteY35" fmla="*/ 5854700 h 5854700"/>
              <a:gd name="connsiteX36" fmla="*/ 5288350 w 11423374"/>
              <a:gd name="connsiteY36" fmla="*/ 5854700 h 5854700"/>
              <a:gd name="connsiteX37" fmla="*/ 4502153 w 11423374"/>
              <a:gd name="connsiteY37" fmla="*/ 5854700 h 5854700"/>
              <a:gd name="connsiteX38" fmla="*/ 4058658 w 11423374"/>
              <a:gd name="connsiteY38" fmla="*/ 5854700 h 5854700"/>
              <a:gd name="connsiteX39" fmla="*/ 3729396 w 11423374"/>
              <a:gd name="connsiteY39" fmla="*/ 5854700 h 5854700"/>
              <a:gd name="connsiteX40" fmla="*/ 3285900 w 11423374"/>
              <a:gd name="connsiteY40" fmla="*/ 5854700 h 5854700"/>
              <a:gd name="connsiteX41" fmla="*/ 2728170 w 11423374"/>
              <a:gd name="connsiteY41" fmla="*/ 5854700 h 5854700"/>
              <a:gd name="connsiteX42" fmla="*/ 2056207 w 11423374"/>
              <a:gd name="connsiteY42" fmla="*/ 5854700 h 5854700"/>
              <a:gd name="connsiteX43" fmla="*/ 1612712 w 11423374"/>
              <a:gd name="connsiteY43" fmla="*/ 5854700 h 5854700"/>
              <a:gd name="connsiteX44" fmla="*/ 712281 w 11423374"/>
              <a:gd name="connsiteY44" fmla="*/ 5854700 h 5854700"/>
              <a:gd name="connsiteX45" fmla="*/ 0 w 11423374"/>
              <a:gd name="connsiteY45" fmla="*/ 5854700 h 5854700"/>
              <a:gd name="connsiteX46" fmla="*/ 0 w 11423374"/>
              <a:gd name="connsiteY46" fmla="*/ 5087084 h 5854700"/>
              <a:gd name="connsiteX47" fmla="*/ 0 w 11423374"/>
              <a:gd name="connsiteY47" fmla="*/ 4436562 h 5854700"/>
              <a:gd name="connsiteX48" fmla="*/ 0 w 11423374"/>
              <a:gd name="connsiteY48" fmla="*/ 3786039 h 5854700"/>
              <a:gd name="connsiteX49" fmla="*/ 0 w 11423374"/>
              <a:gd name="connsiteY49" fmla="*/ 3194064 h 5854700"/>
              <a:gd name="connsiteX50" fmla="*/ 0 w 11423374"/>
              <a:gd name="connsiteY50" fmla="*/ 2484995 h 5854700"/>
              <a:gd name="connsiteX51" fmla="*/ 0 w 11423374"/>
              <a:gd name="connsiteY51" fmla="*/ 1834473 h 5854700"/>
              <a:gd name="connsiteX52" fmla="*/ 0 w 11423374"/>
              <a:gd name="connsiteY52" fmla="*/ 1066856 h 5854700"/>
              <a:gd name="connsiteX53" fmla="*/ 0 w 11423374"/>
              <a:gd name="connsiteY53" fmla="*/ 0 h 585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1423374" h="5854700" extrusionOk="0">
                <a:moveTo>
                  <a:pt x="0" y="0"/>
                </a:moveTo>
                <a:cubicBezTo>
                  <a:pt x="157188" y="22857"/>
                  <a:pt x="308738" y="8634"/>
                  <a:pt x="557729" y="0"/>
                </a:cubicBezTo>
                <a:cubicBezTo>
                  <a:pt x="806720" y="-8634"/>
                  <a:pt x="731745" y="15100"/>
                  <a:pt x="886991" y="0"/>
                </a:cubicBezTo>
                <a:cubicBezTo>
                  <a:pt x="1042237" y="-15100"/>
                  <a:pt x="1494327" y="20400"/>
                  <a:pt x="1787422" y="0"/>
                </a:cubicBezTo>
                <a:cubicBezTo>
                  <a:pt x="2080517" y="-20400"/>
                  <a:pt x="2146261" y="9303"/>
                  <a:pt x="2345151" y="0"/>
                </a:cubicBezTo>
                <a:cubicBezTo>
                  <a:pt x="2544041" y="-9303"/>
                  <a:pt x="2680256" y="23466"/>
                  <a:pt x="2902881" y="0"/>
                </a:cubicBezTo>
                <a:cubicBezTo>
                  <a:pt x="3125506" y="-23466"/>
                  <a:pt x="3476228" y="28902"/>
                  <a:pt x="3803312" y="0"/>
                </a:cubicBezTo>
                <a:cubicBezTo>
                  <a:pt x="4130396" y="-28902"/>
                  <a:pt x="4124193" y="2713"/>
                  <a:pt x="4246807" y="0"/>
                </a:cubicBezTo>
                <a:cubicBezTo>
                  <a:pt x="4369422" y="-2713"/>
                  <a:pt x="4865484" y="-44634"/>
                  <a:pt x="5147238" y="0"/>
                </a:cubicBezTo>
                <a:cubicBezTo>
                  <a:pt x="5428992" y="44634"/>
                  <a:pt x="5608438" y="9128"/>
                  <a:pt x="6047669" y="0"/>
                </a:cubicBezTo>
                <a:cubicBezTo>
                  <a:pt x="6486900" y="-9128"/>
                  <a:pt x="6483134" y="14722"/>
                  <a:pt x="6719632" y="0"/>
                </a:cubicBezTo>
                <a:cubicBezTo>
                  <a:pt x="6956130" y="-14722"/>
                  <a:pt x="7411740" y="-33650"/>
                  <a:pt x="7620062" y="0"/>
                </a:cubicBezTo>
                <a:cubicBezTo>
                  <a:pt x="7828384" y="33650"/>
                  <a:pt x="7900178" y="11130"/>
                  <a:pt x="8177792" y="0"/>
                </a:cubicBezTo>
                <a:cubicBezTo>
                  <a:pt x="8455406" y="-11130"/>
                  <a:pt x="8484154" y="-23703"/>
                  <a:pt x="8735521" y="0"/>
                </a:cubicBezTo>
                <a:cubicBezTo>
                  <a:pt x="8986888" y="23703"/>
                  <a:pt x="9179952" y="-28606"/>
                  <a:pt x="9521718" y="0"/>
                </a:cubicBezTo>
                <a:cubicBezTo>
                  <a:pt x="9863484" y="28606"/>
                  <a:pt x="9934182" y="18395"/>
                  <a:pt x="10079448" y="0"/>
                </a:cubicBezTo>
                <a:cubicBezTo>
                  <a:pt x="10224714" y="-18395"/>
                  <a:pt x="11085207" y="-40702"/>
                  <a:pt x="11423374" y="0"/>
                </a:cubicBezTo>
                <a:cubicBezTo>
                  <a:pt x="11436980" y="225338"/>
                  <a:pt x="11394955" y="384590"/>
                  <a:pt x="11423374" y="767616"/>
                </a:cubicBezTo>
                <a:cubicBezTo>
                  <a:pt x="11451793" y="1150642"/>
                  <a:pt x="11389504" y="1251252"/>
                  <a:pt x="11423374" y="1476685"/>
                </a:cubicBezTo>
                <a:cubicBezTo>
                  <a:pt x="11457244" y="1702118"/>
                  <a:pt x="11414968" y="1857486"/>
                  <a:pt x="11423374" y="2185755"/>
                </a:cubicBezTo>
                <a:cubicBezTo>
                  <a:pt x="11431781" y="2514024"/>
                  <a:pt x="11432950" y="2542438"/>
                  <a:pt x="11423374" y="2660636"/>
                </a:cubicBezTo>
                <a:cubicBezTo>
                  <a:pt x="11413798" y="2778834"/>
                  <a:pt x="11403896" y="3061130"/>
                  <a:pt x="11423374" y="3194064"/>
                </a:cubicBezTo>
                <a:cubicBezTo>
                  <a:pt x="11442852" y="3326998"/>
                  <a:pt x="11389410" y="3680457"/>
                  <a:pt x="11423374" y="3903133"/>
                </a:cubicBezTo>
                <a:cubicBezTo>
                  <a:pt x="11457338" y="4125809"/>
                  <a:pt x="11416133" y="4273459"/>
                  <a:pt x="11423374" y="4495109"/>
                </a:cubicBezTo>
                <a:cubicBezTo>
                  <a:pt x="11430615" y="4716759"/>
                  <a:pt x="11435675" y="4913388"/>
                  <a:pt x="11423374" y="5028537"/>
                </a:cubicBezTo>
                <a:cubicBezTo>
                  <a:pt x="11411073" y="5143686"/>
                  <a:pt x="11447042" y="5598713"/>
                  <a:pt x="11423374" y="5854700"/>
                </a:cubicBezTo>
                <a:cubicBezTo>
                  <a:pt x="11204688" y="5854863"/>
                  <a:pt x="11043735" y="5885181"/>
                  <a:pt x="10751411" y="5854700"/>
                </a:cubicBezTo>
                <a:cubicBezTo>
                  <a:pt x="10459087" y="5824219"/>
                  <a:pt x="10380022" y="5822845"/>
                  <a:pt x="10079448" y="5854700"/>
                </a:cubicBezTo>
                <a:cubicBezTo>
                  <a:pt x="9778874" y="5886555"/>
                  <a:pt x="9823006" y="5838320"/>
                  <a:pt x="9635952" y="5854700"/>
                </a:cubicBezTo>
                <a:cubicBezTo>
                  <a:pt x="9448898" y="5871080"/>
                  <a:pt x="9045398" y="5866474"/>
                  <a:pt x="8849755" y="5854700"/>
                </a:cubicBezTo>
                <a:cubicBezTo>
                  <a:pt x="8654112" y="5842926"/>
                  <a:pt x="8497185" y="5846778"/>
                  <a:pt x="8406259" y="5854700"/>
                </a:cubicBezTo>
                <a:cubicBezTo>
                  <a:pt x="8315333" y="5862622"/>
                  <a:pt x="7884219" y="5893537"/>
                  <a:pt x="7620062" y="5854700"/>
                </a:cubicBezTo>
                <a:cubicBezTo>
                  <a:pt x="7355905" y="5815863"/>
                  <a:pt x="7360757" y="5859378"/>
                  <a:pt x="7290800" y="5854700"/>
                </a:cubicBezTo>
                <a:cubicBezTo>
                  <a:pt x="7220843" y="5850022"/>
                  <a:pt x="6749947" y="5881688"/>
                  <a:pt x="6504604" y="5854700"/>
                </a:cubicBezTo>
                <a:cubicBezTo>
                  <a:pt x="6259261" y="5827712"/>
                  <a:pt x="6223716" y="5832700"/>
                  <a:pt x="6061108" y="5854700"/>
                </a:cubicBezTo>
                <a:cubicBezTo>
                  <a:pt x="5898500" y="5876700"/>
                  <a:pt x="5870695" y="5842349"/>
                  <a:pt x="5731846" y="5854700"/>
                </a:cubicBezTo>
                <a:cubicBezTo>
                  <a:pt x="5592997" y="5867051"/>
                  <a:pt x="5433422" y="5841781"/>
                  <a:pt x="5288350" y="5854700"/>
                </a:cubicBezTo>
                <a:cubicBezTo>
                  <a:pt x="5143278" y="5867619"/>
                  <a:pt x="4837127" y="5886545"/>
                  <a:pt x="4502153" y="5854700"/>
                </a:cubicBezTo>
                <a:cubicBezTo>
                  <a:pt x="4167179" y="5822855"/>
                  <a:pt x="4181287" y="5863062"/>
                  <a:pt x="4058658" y="5854700"/>
                </a:cubicBezTo>
                <a:cubicBezTo>
                  <a:pt x="3936030" y="5846338"/>
                  <a:pt x="3863971" y="5844930"/>
                  <a:pt x="3729396" y="5854700"/>
                </a:cubicBezTo>
                <a:cubicBezTo>
                  <a:pt x="3594821" y="5864470"/>
                  <a:pt x="3403334" y="5866707"/>
                  <a:pt x="3285900" y="5854700"/>
                </a:cubicBezTo>
                <a:cubicBezTo>
                  <a:pt x="3168466" y="5842693"/>
                  <a:pt x="2845199" y="5832327"/>
                  <a:pt x="2728170" y="5854700"/>
                </a:cubicBezTo>
                <a:cubicBezTo>
                  <a:pt x="2611141" y="5877074"/>
                  <a:pt x="2340491" y="5876966"/>
                  <a:pt x="2056207" y="5854700"/>
                </a:cubicBezTo>
                <a:cubicBezTo>
                  <a:pt x="1771923" y="5832434"/>
                  <a:pt x="1759898" y="5837337"/>
                  <a:pt x="1612712" y="5854700"/>
                </a:cubicBezTo>
                <a:cubicBezTo>
                  <a:pt x="1465526" y="5872063"/>
                  <a:pt x="950025" y="5885957"/>
                  <a:pt x="712281" y="5854700"/>
                </a:cubicBezTo>
                <a:cubicBezTo>
                  <a:pt x="474537" y="5823443"/>
                  <a:pt x="235934" y="5837762"/>
                  <a:pt x="0" y="5854700"/>
                </a:cubicBezTo>
                <a:cubicBezTo>
                  <a:pt x="13669" y="5516997"/>
                  <a:pt x="19672" y="5401913"/>
                  <a:pt x="0" y="5087084"/>
                </a:cubicBezTo>
                <a:cubicBezTo>
                  <a:pt x="-19672" y="4772255"/>
                  <a:pt x="12019" y="4726185"/>
                  <a:pt x="0" y="4436562"/>
                </a:cubicBezTo>
                <a:cubicBezTo>
                  <a:pt x="-12019" y="4146939"/>
                  <a:pt x="11510" y="4016757"/>
                  <a:pt x="0" y="3786039"/>
                </a:cubicBezTo>
                <a:cubicBezTo>
                  <a:pt x="-11510" y="3555321"/>
                  <a:pt x="23386" y="3431017"/>
                  <a:pt x="0" y="3194064"/>
                </a:cubicBezTo>
                <a:cubicBezTo>
                  <a:pt x="-23386" y="2957111"/>
                  <a:pt x="-35376" y="2688998"/>
                  <a:pt x="0" y="2484995"/>
                </a:cubicBezTo>
                <a:cubicBezTo>
                  <a:pt x="35376" y="2280992"/>
                  <a:pt x="15936" y="2152928"/>
                  <a:pt x="0" y="1834473"/>
                </a:cubicBezTo>
                <a:cubicBezTo>
                  <a:pt x="-15936" y="1516018"/>
                  <a:pt x="24868" y="1268088"/>
                  <a:pt x="0" y="1066856"/>
                </a:cubicBezTo>
                <a:cubicBezTo>
                  <a:pt x="-24868" y="865624"/>
                  <a:pt x="-34441" y="350774"/>
                  <a:pt x="0" y="0"/>
                </a:cubicBezTo>
                <a:close/>
              </a:path>
            </a:pathLst>
          </a:custGeom>
          <a:noFill/>
          <a:ln w="57150" cmpd="sng">
            <a:solidFill>
              <a:schemeClr val="bg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3AEDC5-6F22-A248-F404-330D9DB40BC7}"/>
              </a:ext>
            </a:extLst>
          </p:cNvPr>
          <p:cNvSpPr txBox="1"/>
          <p:nvPr/>
        </p:nvSpPr>
        <p:spPr>
          <a:xfrm>
            <a:off x="2805743" y="2251399"/>
            <a:ext cx="6580514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0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04</a:t>
            </a:r>
          </a:p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0" spc="107" dirty="0">
                <a:ln w="25400"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구름 산스 700" pitchFamily="2" charset="-127"/>
                <a:ea typeface="구름 산스 700" pitchFamily="2" charset="-127"/>
              </a:rPr>
              <a:t>결론 및 향후 방향성</a:t>
            </a:r>
            <a:endParaRPr kumimoji="0" lang="ko-KR" altLang="en-US" sz="6000" b="0" i="0" u="none" strike="noStrike" kern="1200" cap="none" spc="107" normalizeH="0" baseline="0" noProof="0" dirty="0">
              <a:ln w="25400">
                <a:noFill/>
              </a:ln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구름 산스 700" pitchFamily="2" charset="-127"/>
              <a:ea typeface="구름 산스 7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300" b="0" i="0" u="none" strike="noStrike" kern="1200" cap="none" spc="107" normalizeH="0" baseline="0" noProof="0" dirty="0">
              <a:ln w="25400"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구름 산스 700" pitchFamily="2" charset="-127"/>
              <a:ea typeface="구름 산스 700" pitchFamily="2" charset="-127"/>
              <a:cs typeface="+mn-cs"/>
            </a:endParaRPr>
          </a:p>
          <a:p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7762ADE-5019-BD3F-7BF9-DDA0A9DF50FE}"/>
              </a:ext>
            </a:extLst>
          </p:cNvPr>
          <p:cNvSpPr/>
          <p:nvPr/>
        </p:nvSpPr>
        <p:spPr>
          <a:xfrm>
            <a:off x="10144539" y="919235"/>
            <a:ext cx="458991" cy="45899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D6B2F09-4354-C9B4-5040-E801EF1CB97D}"/>
              </a:ext>
            </a:extLst>
          </p:cNvPr>
          <p:cNvSpPr/>
          <p:nvPr/>
        </p:nvSpPr>
        <p:spPr>
          <a:xfrm>
            <a:off x="1933258" y="4524195"/>
            <a:ext cx="678981" cy="67898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4820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9AE6C-3DB6-BD28-2D5E-563E64A2F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2C7D112-2B33-40EC-F746-4604E0B5D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90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A604773-AC45-B434-31E8-9E2C118678C6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06E1ACD-FD65-F888-4E61-7DF1FDD54BD7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BDE22FB-B73B-3D08-6485-7406C612B754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EED6C200-2651-893F-EC7A-E06025991FA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C406DDC0-0CC4-ED41-888C-1D34D3A13DB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AA822954-D5A5-95C7-DF2E-9AEC74D4C3B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FAFA028A-E0D8-802D-B3B7-2C9256E8DFC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6C1535A-5F08-14C7-1095-9524C9D668D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CFE0C88C-792D-2006-E46A-BB861F0B9FF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70E3D09E-50F6-A986-2CCD-FF35BDAE401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8AD45999-F2C5-BDCA-08B4-EDC2FD8185A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F0D3B1DD-7701-74E7-1BA2-092D5AA65D9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255FD897-0029-C85D-8DF3-7D63A05E7A2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3D5D830D-59C9-806A-4897-41D6A3D0C05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5ECCF989-9DB3-224B-7537-71F94385F59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2E805C9A-6491-0BB5-9B17-46BC2AAA8F1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5B340C4F-24FE-1A8A-8A7F-6456E9E694A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9F024ABC-0CEA-A6C2-72F4-6F036B18310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79F4CA04-0E91-EDBD-09AF-3F79E96A086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EF6F0CED-1F5A-E1EE-DC39-7BBA5A2E51C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054F981A-7628-3275-8E9F-D12FF5B6C99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5ACAF48-19C7-DDB3-3EBA-3C21C1B848AE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F03AC48-E3BD-8ACD-1FD2-CBB2FD95ABB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7961A306-CDEF-9039-8CEC-043C0A6CBE9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42AC6619-4125-2480-8AE6-F045BCFEEB1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E2F287A9-23A4-F531-612C-A0FC34AECF1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093212B1-985F-48AB-3091-37A0238F600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85E055CF-D895-BF2B-047E-1368384BEC3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E5C94288-FC30-39E3-133A-D50F5488ECD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64BE2850-687B-6DFF-F0B4-BD0DF0B7964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91B33B67-86D2-671D-6F75-C8193F4B316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DE97CEF5-502B-F1AD-F5D4-C2B0D9ED28E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878A2BAD-3F8D-B61B-A16A-0D623E3AB72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9134E20D-F734-F631-79CE-CEED25947FE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37B61D7A-D454-53CB-8C74-F735C208984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E615862-E876-D924-0489-7A1BEDC54CE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56146BDC-DD9C-C1DA-5B15-2361E1C94BF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0A4B391B-42F5-B733-F1A5-1EF9F1EED8A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FC98F9E6-C4CF-7C43-72E0-5F64B172D9B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B7D25CE0-6BF7-B454-B591-D0718CE0766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AFC52B1E-0154-BF55-B54D-A216BEF570E1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B1CAD8C-2375-1E4F-C2E5-F328F5A2D8D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3B5D6AB6-6B3A-B2DA-CCBF-390F6B380BA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7DD1EB1C-C851-4C0F-0D36-E04943AC0C0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DDA8E3B6-BFB2-7978-9F54-56EDD666477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BBE5FDB1-ECE2-E3F8-8686-D17EE7F7AE5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68CBBB30-A695-36F2-8D7E-8AA4672E57A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2DA63BA3-B554-E7BF-E45E-4B0BB11A126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96334FF5-1BD6-F6A1-E30D-346408E8EC8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EF643F3F-F1B5-F23B-5B72-4DBF915C61A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6FB6CD42-E0E9-73B7-A5EF-BA795EC8267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63A38D5B-7CED-16F4-701B-0FD81D473BF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D4A71C58-3587-F3D5-0321-A5C087BC429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05D4B456-A7F9-856E-DAA0-DBA6826FC59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55C144FE-D193-1CEB-16A5-CA88A464ED0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1FE46E50-D968-2368-4402-45979D2F0F0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637F0DD3-70A3-7DB5-266B-85F754A37D6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D4DF5A11-38C1-9BC4-D220-0610D411A45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DA017976-530D-440D-45DE-DB4AEF193B1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CF02BFC-8C3C-B0A1-6A75-D7BBADF1C6A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26A81E0D-5902-1173-3580-F997C2D8F97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5451F2B7-07C1-5777-DDF4-76294ECB6BC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F5F7090F-6BF5-FF12-889E-CD523AC6AC4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FF5C42F4-4800-B5FC-4A9F-62B2EF50430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F02767A2-99C6-2ACD-3520-966CB0152CE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FA4711CB-CDBB-1B09-71B6-44DC7BC6FFB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576F176B-FEB6-EB9C-5A2E-CFBDAD8C68E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9ABAD66B-6821-FFA8-F853-109756B0002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671AC30F-804C-E022-9F08-D01695D1F33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79159C3F-7A3B-565D-63EE-390381678D5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282BDD51-F8A7-5D35-D35C-0AB7E28765C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7186CF05-EF8B-A6AA-B00D-B4823FD4987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F461EBF2-E6F3-9349-0C5A-3030870EBF4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B077703A-732F-10D0-2202-1FDE6E39224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D685DC6-2F38-578E-3838-FB0401B57DD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71BF0A7D-F8D7-1B08-2A6A-265EEAC00EA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BFDF3DA-CAD8-2F82-F479-3F4EA39D86C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0AB72B84-B781-4E77-0634-219C7FD51E1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6898CD82-E9EB-A66C-7958-4F46823B570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C49740E-2D8A-F66B-7C5B-0733E9E25AF8}"/>
              </a:ext>
            </a:extLst>
          </p:cNvPr>
          <p:cNvCxnSpPr>
            <a:cxnSpLocks/>
          </p:cNvCxnSpPr>
          <p:nvPr/>
        </p:nvCxnSpPr>
        <p:spPr>
          <a:xfrm>
            <a:off x="6096000" y="845574"/>
            <a:ext cx="0" cy="5211097"/>
          </a:xfrm>
          <a:prstGeom prst="line">
            <a:avLst/>
          </a:prstGeom>
          <a:ln w="38100">
            <a:solidFill>
              <a:srgbClr val="A1A1A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6D845DA-102C-79F7-2FE9-C7885D22BBEB}"/>
              </a:ext>
            </a:extLst>
          </p:cNvPr>
          <p:cNvSpPr txBox="1"/>
          <p:nvPr/>
        </p:nvSpPr>
        <p:spPr>
          <a:xfrm>
            <a:off x="1520437" y="2102534"/>
            <a:ext cx="3233578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이미지</a:t>
            </a:r>
            <a:endParaRPr lang="en-US" altLang="ko-KR" sz="88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r>
              <a:rPr lang="ko-KR" altLang="en-US" sz="88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전처리</a:t>
            </a:r>
            <a:endParaRPr lang="ko-KR" altLang="en-US" sz="88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E347E17-2937-D0E7-BD3F-2569B8EE1436}"/>
              </a:ext>
            </a:extLst>
          </p:cNvPr>
          <p:cNvSpPr txBox="1"/>
          <p:nvPr/>
        </p:nvSpPr>
        <p:spPr>
          <a:xfrm>
            <a:off x="7092886" y="2116549"/>
            <a:ext cx="408958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새로운</a:t>
            </a:r>
            <a:endParaRPr lang="en-US" altLang="ko-KR" sz="88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pPr algn="ctr"/>
            <a:r>
              <a:rPr lang="ko-KR" altLang="en-US" sz="8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알고리즘</a:t>
            </a:r>
          </a:p>
        </p:txBody>
      </p:sp>
    </p:spTree>
    <p:extLst>
      <p:ext uri="{BB962C8B-B14F-4D97-AF65-F5344CB8AC3E}">
        <p14:creationId xmlns:p14="http://schemas.microsoft.com/office/powerpoint/2010/main" val="102576826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ED5C5-7644-6F2A-144C-9105D28F0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45184C-68B6-60AD-D704-71BB2224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91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A14EEF5-4CD6-99BE-969E-8E63F7A260BC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CC86F1F-7C3C-A6C1-7E4D-AB20AE97B957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E0773FF-7840-FC81-EBDF-17CBB82CDF2C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F0C5D64-F958-9480-3BBC-A771A65F989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09EF0826-CE38-CE66-AC0C-590F2F594F8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F527607B-16DB-F8CF-9CD7-6E839CEC033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426E9FDF-B7F8-AD5F-43ED-3B5ED57F2B8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8AD1F61B-7609-A846-D153-F0571ECAF10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DB56E22F-D4EF-F91B-7FCC-6582424FDAF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A4292F0D-37C4-2380-73C8-66228A236F6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A364BF4D-DDCA-37D1-2478-B44C748A34B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A3BBDCA-2240-C0FB-7BD1-38CAD8A7284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92194BF-D28B-DD56-4537-8004713B407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8C61F3AF-A7E2-5C00-9D07-6278F541363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7523B8A3-902F-B0C1-2059-52590351F74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9173AD49-404B-F284-8750-4875A2C22B1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8F6B8676-F284-F5A2-78E5-40188732B29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B43BB056-F9A9-37BF-5F75-3737B512B81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84397D63-D3BC-65D1-4F05-05C447C3BCF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2F540BE3-FEF9-20EE-E715-F735A5EFB8E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A4F2F0B-728A-0EA0-AF55-F5C3CA88433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438285A-4068-35C8-C0D4-6091B24F57C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E7B692AE-0EFB-34DD-2F32-12FA3FAFC1B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749E42C-7C32-A5A1-4A08-F509334FDD3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76AAF9AB-2E0B-076E-80A0-592DBB6A5CF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59E562CC-9F55-F9A4-ECFD-D02650924D4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658EB0DB-B2E3-B81A-03D8-442E317F8A6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CE88B0E8-B439-0368-AB43-6BD10D69645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3DD05119-74BD-31F4-6D62-DF8903F995A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13A33F14-F6C8-E4AF-69B4-34FF6F887A7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9FFB6AE-F13E-24C1-6D3E-57FEF1AE428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FFE8AE1-E489-4211-9631-EB9F807F3B3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3ED70E87-EE92-515B-4437-ACE8E0AA5C2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D801E964-B927-D7B3-AE32-BF25CE852EB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C7466DB-78E6-ECBC-FE9A-589035065D5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217A1E30-DB9F-8365-E3D5-0E1C7F4C760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9560EFFE-7F60-54C1-5A0F-10709FF6F5D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1A264FD-81F2-C374-7646-B8006650570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98D6BE4-BA77-7801-8E72-E96385F8855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EA578A0-D4C2-C60A-1312-E0D71A9D71A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11306471-A68B-CA75-18C1-4F7D6B81E3F4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9680C8DF-7647-04F4-DD96-9D384F2F1CE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D5BDF748-E034-C66E-6A55-FBFBF5BB197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5F85EC84-66C3-0734-1DB5-4E3CBED8D5A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30206B0-18AC-0718-9D55-0460372F2FD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FE1A3B83-66AE-A8DD-386F-801B7A3CE59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CE7FFB14-6D40-97FA-8AAE-A2A7B39BAF8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892B9A26-7C85-E9FE-F7C8-E0A8D98EB06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21E0C2BD-D9EC-CEF0-4125-A4CA214032F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22B65138-0380-5AF4-19AE-B7ACAA0AB47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3BC6E379-633A-0462-34FA-DE6E211AF42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9BB5A592-3124-C7FB-4366-228C225389C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F977BB8C-43BB-B1FD-445A-B5D929D44E5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DF8DF03A-394F-8FF0-2A94-D15E1D5E6BF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3520886A-91AD-5203-9D09-72DAD830AF3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183C73E6-0ABE-40FC-2874-85E78DBE0FC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5428451A-753D-EFEF-C43E-012429BA3B5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43B5EE64-6887-8A24-C1AA-FE26D9EC80D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39BAE46E-DDC1-A818-8934-F90CE79D035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EF23E5D-2AA0-98C9-8337-A037514834A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5301D152-F82F-150B-DFBD-27AF9C953E9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D14C0252-7DD8-B273-5765-E43778FD87E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601D1A14-71EE-627D-1006-0FCC7669496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C1C19238-5A0B-BD30-7F29-AE8D1C76436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2425D40A-0B6D-2FFD-6B45-D04DB4A85AB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2FA3D690-4AB9-C9E2-0F44-D30218BFCD5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6176DDBC-CCF2-EC7F-DD83-A91A06703ED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B38F86D0-D26E-20FB-D66D-8B32A39C43A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FACB4E37-21B3-2ABA-3EC8-CC46488371E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21261B42-CE43-F10B-21F7-664E1FC2317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6123D162-9EF5-6B39-CA7E-7CFB81D0363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97F70C17-C5D8-5051-71D5-C83A1CB71D4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37A7C7C-1764-F938-A9A9-15C02AC0C50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254910E6-D409-939C-159D-201DD1E48E3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979A958B-0A42-AA24-2CE1-B75A1B9FA7B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1842572B-0749-FCD5-222F-D2A09E5E7F6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ABFA2CC-E68B-13BB-F219-358D5CCC471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72D78F4E-51C6-620C-7BCA-84405A91594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F9A840BA-16D5-32E8-1752-539906FE09F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2C800FF-BF92-841A-A870-7CE2B27AA8C1}"/>
              </a:ext>
            </a:extLst>
          </p:cNvPr>
          <p:cNvCxnSpPr>
            <a:cxnSpLocks/>
          </p:cNvCxnSpPr>
          <p:nvPr/>
        </p:nvCxnSpPr>
        <p:spPr>
          <a:xfrm>
            <a:off x="6096000" y="845574"/>
            <a:ext cx="0" cy="5211097"/>
          </a:xfrm>
          <a:prstGeom prst="line">
            <a:avLst/>
          </a:prstGeom>
          <a:ln w="38100">
            <a:solidFill>
              <a:srgbClr val="A1A1A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819C1F9-9D8B-211B-31FC-4EB3A1F76E13}"/>
              </a:ext>
            </a:extLst>
          </p:cNvPr>
          <p:cNvSpPr txBox="1"/>
          <p:nvPr/>
        </p:nvSpPr>
        <p:spPr>
          <a:xfrm>
            <a:off x="1520437" y="2102534"/>
            <a:ext cx="3233578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이미지</a:t>
            </a:r>
            <a:endParaRPr lang="en-US" altLang="ko-KR" sz="88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r>
              <a:rPr lang="ko-KR" altLang="en-US" sz="88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전처리</a:t>
            </a:r>
            <a:endParaRPr lang="ko-KR" altLang="en-US" sz="88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110612A-E9AE-0E90-59B3-93939F44E57A}"/>
              </a:ext>
            </a:extLst>
          </p:cNvPr>
          <p:cNvSpPr txBox="1"/>
          <p:nvPr/>
        </p:nvSpPr>
        <p:spPr>
          <a:xfrm>
            <a:off x="7092886" y="2116549"/>
            <a:ext cx="408958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>
                <a:solidFill>
                  <a:schemeClr val="bg1">
                    <a:lumMod val="75000"/>
                  </a:schemeClr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새로운</a:t>
            </a:r>
            <a:endParaRPr lang="en-US" altLang="ko-KR" sz="8800" dirty="0">
              <a:solidFill>
                <a:schemeClr val="bg1">
                  <a:lumMod val="75000"/>
                </a:schemeClr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pPr algn="ctr"/>
            <a:r>
              <a:rPr lang="ko-KR" altLang="en-US" sz="8800" dirty="0">
                <a:solidFill>
                  <a:schemeClr val="bg1">
                    <a:lumMod val="75000"/>
                  </a:schemeClr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알고리즘</a:t>
            </a:r>
          </a:p>
        </p:txBody>
      </p:sp>
    </p:spTree>
    <p:extLst>
      <p:ext uri="{BB962C8B-B14F-4D97-AF65-F5344CB8AC3E}">
        <p14:creationId xmlns:p14="http://schemas.microsoft.com/office/powerpoint/2010/main" val="2705062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C5D14-5C19-9809-BF91-853A3B093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135AD3-9978-A495-E600-81EDAFF6B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92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89FEDC-ABF4-AE11-DD57-39208103C887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성능 향상을 위한 이미지 </a:t>
            </a:r>
            <a:r>
              <a:rPr lang="ko-KR" altLang="en-US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전처리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A7BEF03-4761-CCD4-2555-D9867EE5E5F1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C7CF19D-260E-9949-5214-522DE47604AF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0BB6F48-8F1B-7CD2-1827-F158D95913C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9432F6E-3A31-74D0-0269-CC4D4521601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0F8398C7-73F9-8986-40A4-FD0EE11513A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3E0925C9-E520-3DB8-0BFA-31DCFD38A43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EBDE50EA-E88D-2017-7DE6-34B7CA7F487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82295373-0A98-3301-DBF8-B4488F02427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CD398A98-DD27-EC8B-3F7F-8189BB40F13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CB73694-EB42-2960-4578-F26581DDFFC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AD6142C-306B-E2EB-4621-C8631858D14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3F03F45D-C8C8-6260-ED30-057BE5FED1E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AD1E5012-E9DB-85B8-3E16-919169864FD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F912079A-6881-903E-2642-6E1092AE5F4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4E930B15-4A35-B21A-AD3E-7F41DBF6EC1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A6CD7F49-2557-6355-AB01-578E2353A3D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6380652F-2EEF-4B0E-4C26-C91BFE62898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0577BBC3-2E5D-BEED-DF66-760D539EC27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11E026FB-0C3F-8A8B-073C-DE4C7315ED7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377A4C9F-3913-56DC-6945-848E15994AE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584E4CD1-F3DD-7E44-6AC0-2A7A28D10CA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4F856A0-4201-FD47-FBBC-EB9086ABDDF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9AEA7D9-17AD-DB48-B7D8-7DAC905113C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893DA0F-80FC-73CA-B22C-9B249B0D4D7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C8419BB7-F936-CA61-6FA9-529334D7DF8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4831F90-2751-0DC3-0882-A77F82B3EC4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010D12CD-B7AE-7E0A-19E0-B8C240AB396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506851FF-1845-0C34-DF2C-03878206EC4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3F0AD80-8E75-F917-ACD4-4EE29CF6D1E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804038BA-2F4E-B57D-7AEB-A298ADD2C8D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FEB5F986-03BF-62A9-5CBE-5F5C33D4AEE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35916EB-0C87-9D17-D3FA-8FFBB3E1A53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2AA0DB6-DD2C-5FC9-C7E3-7CC2DB0E3B9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6542EC6F-497D-25CD-BDCB-9B12647E6BF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DAB34E0-1401-A815-43D0-2C2EEF2FFD2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9C5AE479-293C-796D-350B-CAFA8862457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4ADCFF92-6941-E1BB-40A6-B7CB35F3ADF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EE54DAEC-A505-26B1-D473-7F7AFFCC68A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3BE94101-36F9-1DEF-3DA3-4989343309C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491C848-422C-B447-C2BF-9DBD9CD9B3D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61D1390-8BCF-FD9F-A217-8B20AC8A447F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106A647-A813-657D-73B9-80EA52ACEF4F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634FC159-9F0D-CD80-F962-91EE2B2BAAB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D17B06D2-C6A9-F06E-9D46-B3817DE1272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E44619D0-CF74-99EE-D554-AC7A996B7E4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BD96EE1D-014C-CBA8-CC10-468E50B2276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E509FA9C-D59A-DC58-9404-35860C96224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4C8A6F73-0445-A5C7-7F1F-B01C6485C94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0C171093-4F41-45B8-CDE0-DCE8B848B5E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98075D7C-7616-5084-19E1-2B341152945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1FA05C3-9209-9A6A-1F8C-6385B335CC9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F8E08A2C-4C47-308C-13B5-7E7245B9783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304FEB04-CBE8-09A1-9B7E-C79BF20873A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B26150D0-369F-445E-8E57-EF191E728BD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921E47FF-5CE4-DC33-C97C-D68C241C577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81677A23-B85E-7B68-07BC-CCEB67AC68D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3565328-DF71-F5A0-6E41-8C3A5D1345D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60608931-FDC1-72E7-BDC2-27115FDE99D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12253F7E-E1BC-8997-7723-FC48569038B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7A8BB63-D381-0572-D401-0FDC7F24390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2C89601-4944-8932-6046-7594CEDA253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E7437DF-358A-AB86-0CE5-78DEB534FE6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C460E1E-EA8C-46E7-BE26-259A9505561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3ED0079-77D5-538F-0405-D158F37C670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E5E8A7F8-0D7B-0BB3-20CB-22E0D479E59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CFDFD9BC-0467-BA75-CD7D-A57E9D2B5E0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669E8C46-7261-8F30-3B6F-970AC71DA79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FB2CA3C8-54A6-C129-60F9-B8BA341EFF8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BC8D49FD-FC9F-65FC-80BE-60A816A52E8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A84F1AAA-33C1-1785-A813-6967BD0B274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A7B4F44-B5F4-C09B-EE64-10AFBA86F66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69ED9E55-8828-D285-4B0C-AAA3140A1AA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12BF5639-C7CE-6C8B-5452-EDFAD0F2266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DF08639-D489-4D19-C5A3-F86B3DBC02E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9E3A3760-FAD3-FA65-AB8E-821E60D2246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2F7FED6C-DBD7-14B9-35B4-41FC3841C93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D43E3A0-0D28-C86E-6CBB-14C084F8F87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81845085-F1A1-BCB8-C93B-A31B3C5577A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25E6BC42-B303-414E-94BE-65FC870AFE7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B78384BC-1959-AB4D-72E5-79BF21B66133}"/>
              </a:ext>
            </a:extLst>
          </p:cNvPr>
          <p:cNvSpPr txBox="1"/>
          <p:nvPr/>
        </p:nvSpPr>
        <p:spPr>
          <a:xfrm>
            <a:off x="592257" y="1304774"/>
            <a:ext cx="3109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1. Gray Scaling</a:t>
            </a:r>
            <a:endParaRPr lang="ko-KR" altLang="en-US" sz="32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F6DB15E-DF12-8D41-6CA5-E7ACFF8A7362}"/>
              </a:ext>
            </a:extLst>
          </p:cNvPr>
          <p:cNvGrpSpPr/>
          <p:nvPr/>
        </p:nvGrpSpPr>
        <p:grpSpPr>
          <a:xfrm>
            <a:off x="1353021" y="2248911"/>
            <a:ext cx="3665313" cy="3672858"/>
            <a:chOff x="1788219" y="1989138"/>
            <a:chExt cx="4110156" cy="4118617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A3694A2-0C8E-A157-AFB0-6CFFD2797E6B}"/>
                </a:ext>
              </a:extLst>
            </p:cNvPr>
            <p:cNvSpPr/>
            <p:nvPr/>
          </p:nvSpPr>
          <p:spPr>
            <a:xfrm>
              <a:off x="1788219" y="1989138"/>
              <a:ext cx="3399480" cy="339948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83FA358-B9C3-8498-2E7E-F029C8244F60}"/>
                </a:ext>
              </a:extLst>
            </p:cNvPr>
            <p:cNvSpPr/>
            <p:nvPr/>
          </p:nvSpPr>
          <p:spPr>
            <a:xfrm>
              <a:off x="2143557" y="2349500"/>
              <a:ext cx="3399480" cy="339948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AC993CE3-524F-129B-122F-725E367900A4}"/>
                </a:ext>
              </a:extLst>
            </p:cNvPr>
            <p:cNvSpPr/>
            <p:nvPr/>
          </p:nvSpPr>
          <p:spPr>
            <a:xfrm>
              <a:off x="2498895" y="2708275"/>
              <a:ext cx="3399480" cy="3399480"/>
            </a:xfrm>
            <a:prstGeom prst="rect">
              <a:avLst/>
            </a:prstGeom>
            <a:solidFill>
              <a:srgbClr val="FF5353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BF2B2D4-0174-0B41-62EE-89EE98691071}"/>
              </a:ext>
            </a:extLst>
          </p:cNvPr>
          <p:cNvSpPr/>
          <p:nvPr/>
        </p:nvSpPr>
        <p:spPr>
          <a:xfrm>
            <a:off x="7221552" y="2248911"/>
            <a:ext cx="3665312" cy="366531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7F289238-E0E6-EB9C-3269-70B24075A290}"/>
              </a:ext>
            </a:extLst>
          </p:cNvPr>
          <p:cNvSpPr/>
          <p:nvPr/>
        </p:nvSpPr>
        <p:spPr>
          <a:xfrm>
            <a:off x="5427406" y="3873910"/>
            <a:ext cx="1543665" cy="57027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654EBBB-3BDE-2253-EA55-885AE32B4B42}"/>
              </a:ext>
            </a:extLst>
          </p:cNvPr>
          <p:cNvSpPr txBox="1"/>
          <p:nvPr/>
        </p:nvSpPr>
        <p:spPr>
          <a:xfrm>
            <a:off x="2316752" y="3893573"/>
            <a:ext cx="2353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3 Channel</a:t>
            </a:r>
            <a:endParaRPr lang="ko-KR" altLang="en-US" sz="36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BF258F0-8FD1-B778-9FB4-B897AB74AF6F}"/>
              </a:ext>
            </a:extLst>
          </p:cNvPr>
          <p:cNvSpPr txBox="1"/>
          <p:nvPr/>
        </p:nvSpPr>
        <p:spPr>
          <a:xfrm>
            <a:off x="7961040" y="3835879"/>
            <a:ext cx="2353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1 Channel</a:t>
            </a:r>
            <a:endParaRPr lang="ko-KR" altLang="en-US" sz="36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90AEEB6-EFBA-127D-E936-C2BB37B37ECA}"/>
              </a:ext>
            </a:extLst>
          </p:cNvPr>
          <p:cNvSpPr txBox="1"/>
          <p:nvPr/>
        </p:nvSpPr>
        <p:spPr>
          <a:xfrm>
            <a:off x="8284737" y="1563929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연산량</a:t>
            </a:r>
            <a:r>
              <a:rPr lang="ko-KR" altLang="en-US" sz="36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↓</a:t>
            </a:r>
          </a:p>
        </p:txBody>
      </p:sp>
    </p:spTree>
    <p:extLst>
      <p:ext uri="{BB962C8B-B14F-4D97-AF65-F5344CB8AC3E}">
        <p14:creationId xmlns:p14="http://schemas.microsoft.com/office/powerpoint/2010/main" val="345998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DCF1D-93E8-B801-D543-E875A6D8D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7D7BE04-4107-95F1-379D-3ED654F4A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93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9C9C1F-A5D0-411C-B91E-22E0B3742075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성능 향상을 위한 이미지 </a:t>
            </a:r>
            <a:r>
              <a:rPr lang="ko-KR" altLang="en-US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전처리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A174A97-67AE-96EF-29CB-E0713EC0550E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CA555E1-AC70-8A01-9F7D-29C4DB3F8A91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5BA30ED-EA46-BA6C-513C-B05C9D2E3D1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54629092-08C9-253B-DE53-D2B2A351582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E34D64A-59E6-AD7C-202F-E075E1692BE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1233686A-AA86-E65C-9772-01E6831D2DE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5749D952-B611-D03A-03D1-51245FD76D6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A3D8142E-C13F-007F-1B30-78B91260F4A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40485FD-1D8E-9C03-A18D-A611B16BDB7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13D8364B-8055-601E-924A-47CDAD963DF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D9DCC4A-ABA2-E1F8-186E-46C6F1C6E22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E028C8EE-3DB8-F76C-75B2-AF93173CC6E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F8D5360-33A6-23BA-A0F8-E139F24AAE2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A63B500-A1CF-0CE6-FF69-70EF161C8ED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C25F3208-2422-DC7F-48B6-ABE2F045DBA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18883FE2-05F8-C2E9-AA02-334CC9670AE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AA909E95-4AF9-E7A7-79B3-4D6738F5268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5EC14F1F-9E1A-34ED-87FF-F969405BEC0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0F71D8F1-B726-C79D-E63B-654EAEFB57C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68DB3F4A-6197-279F-E3B0-C152CDD88ED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DCF27B37-07EA-106F-BC9C-2023DC10555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97B1A09-68EE-AB6E-3F6D-7AAEA126A2C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1E7D6F6-50D2-D9D9-252B-D221D23F8BB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FB0B2988-1138-C316-7FC9-67A03171983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81C5F768-9A99-731D-FA57-C0F0BFA7B76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882DA754-07DD-FB7C-4248-A4F731B64AB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10E136D-2074-2B81-FE50-E6AA1D1386B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D667094A-B5A9-2ABC-6114-B528093DE17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85812DD7-8FE4-7BCB-E83E-7B66464B275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E659D90C-7C04-941D-5090-E98D3549076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359A633-45B5-058E-FFA4-8590D6CC0D0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6FA04F4-6755-0251-AD65-A2714F29440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931FFE5B-7980-6D60-1FF6-387AF909419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D0637F45-23D4-13F1-AC8A-7DAAB107798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E5CACB6C-140A-5CC1-42F4-6B8924C0405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69E23134-3949-D4E4-E863-82B04EA233A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381517BF-D40A-CFAD-5D6A-986934433B9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06B09E50-5CDA-5E99-42A4-5C2B52E6CA3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12144D30-008D-58CE-69C4-237E919404F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D7A3DCA-ACDF-7B85-33BB-E0EC0923B11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3F082CA-9C88-D162-3CF6-DD58CAA5A898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78E15DE1-D024-B9C4-BC01-ECC6E2DE974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BF24E1CA-0CCE-9F1F-BA0C-1139178BED5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A60DC7C2-9858-E42C-0750-A1D322C4741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AF76BAE-37E2-78CA-DDFD-6BE8F39D463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F1DAACDD-CE72-ABC2-A59E-744AC17626D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03596B0-79F7-A70F-010E-AFEDC0C1EF9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E1801C36-57D1-2AD3-A2C6-81776C2A2B8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0D5CC021-807D-6BEC-FA01-5CD94760809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E2BA89D-6482-D06C-B100-634E44B6181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B3F81DA-78C8-FF6F-C9A4-57AB1663C9A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B0671706-64BB-6572-975D-0DF8A85FF10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65B15F70-4C46-9E20-9FB4-4FB6C262BF7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004AB251-15CD-2A2F-C8A6-35C607511CD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38AB7B82-D232-8445-971F-98E1D8F4C07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AA8E4802-0DF8-1BB6-E99D-00DDB778BAD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D0C16409-11BB-248A-0511-D6D821C814D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94CBAB0-729A-F14D-6140-1736062CA87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22D3E77-0025-8027-0BCB-84D3A411D5C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59131B87-6BB7-FB41-1BB4-CD7D9909B68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E13801C5-51C7-C5C7-838F-E42BDF2CA68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3801844B-6864-59B8-4B46-3947847A9A5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23A5CBB2-EEB3-3490-F4BD-4C4EB87BD9A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E32C7418-C4E2-B222-35E8-66897433D84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02902E9E-2A49-58C3-B513-BA40FAEAD15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80EB53F-B2EE-1FF0-76D1-5144ADB28A8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67677276-0373-D931-ACF8-5399906F7A8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BFFB0C02-878B-901A-38D9-5933416A718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F0FDF5D-0E51-0893-D14E-C1510F38761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CD24F360-A982-4441-BEDB-EB3795999D7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813097BA-3FEB-BF23-707D-6CBFFADD17A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AA964DF8-9524-8F25-53BA-CCDB0971844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F35BF40D-3232-A14D-7898-9F934AB0B9E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75A90F06-D259-42CA-106D-63247562A79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52A5F84-495D-C486-8D38-A827486E3EB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BB48ED18-2FB8-D83C-B6A4-1026F2CFBF6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29950764-8730-5383-740E-8CF25D6ED6E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2CAA96FB-5D22-98E2-08EF-66794B65856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BE6E3508-B6EF-3F63-B42A-1B75DDB6192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BFA475DF-FD3B-EF37-EF36-AAE3EFED26B6}"/>
              </a:ext>
            </a:extLst>
          </p:cNvPr>
          <p:cNvSpPr txBox="1"/>
          <p:nvPr/>
        </p:nvSpPr>
        <p:spPr>
          <a:xfrm>
            <a:off x="592257" y="1304774"/>
            <a:ext cx="3109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1. Gray Scaling</a:t>
            </a:r>
            <a:endParaRPr lang="ko-KR" altLang="en-US" sz="32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38AAB1F-92D6-0F7B-3801-9EF350B13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635" y="2153229"/>
            <a:ext cx="7184732" cy="384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FC923D0-30AF-1BA2-7F4C-7EA6A69E5443}"/>
              </a:ext>
            </a:extLst>
          </p:cNvPr>
          <p:cNvSpPr txBox="1"/>
          <p:nvPr/>
        </p:nvSpPr>
        <p:spPr>
          <a:xfrm>
            <a:off x="176153" y="6450838"/>
            <a:ext cx="28616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https://velog.io/@smile_b/Grayscaling-Images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24255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DDB7E-C177-7B16-05C7-9213C480B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B5D6AC-25D1-C87B-D25C-E09F38C80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94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AEDFBF-33D3-064A-CEB3-B8E3510F7BDB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성능 향상을 위한 이미지 </a:t>
            </a:r>
            <a:r>
              <a:rPr lang="ko-KR" altLang="en-US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전처리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6884F94-7FF8-8569-D3C6-3B186B63C25C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D5D7002-FD4B-A56F-A88B-15AB6F467070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8DCB962-43B1-32A5-9F94-E7791AB2494F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17F8127D-8F80-BB13-CFD5-68517115D07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22C9AF18-555B-0987-C088-F0B106ABAAC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55CD6DB7-D5DF-5D77-9623-305366115FC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12BD3282-B343-165F-A583-CA7C8B84DD1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97F6A286-6516-ABB1-DD41-160C144B284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4650828F-9C60-0441-6331-07F91F73B66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BB722EC4-FFD3-BBA5-A231-AD0BC09A266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2430C728-3D54-73FF-1CD0-2136D0AE4D1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2CB0967-1E4A-D2F7-D735-C175C112DD5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4D23393-3667-B860-3415-1FD5E63E25A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7C2DE2D8-B683-8339-5768-60590CF6F1A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1D04FC8-611E-98AB-A65E-004DDFE81D5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5530BC8E-46F5-BB98-722C-F269E7987D5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F9C4030E-E913-3C24-2C00-EAEBFF7DCBD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137BAC9E-123B-604A-9753-954140D7173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AAEAA81-E4E5-E2AE-4292-FAAEB995954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EB8EF75B-FFC8-C6E0-3229-46DD4542E14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CEFB86AC-B038-74AF-823A-37DBDBEA15D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59B7278-1EC5-CF7F-45D6-432C5371B67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CABDD57A-E391-DEEF-79CB-61D2C865C1D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229690C3-A3A9-2610-7FE0-461F91F0083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DA8D1EAD-D3E9-36F2-F05B-35E8ED7617C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29756999-C339-DA21-CB43-7CEE8D1644A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95A253A8-6AC5-60AA-B754-6C780FE3626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8071542D-EE86-1DDC-0195-20028F673C2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7D5BDDBF-6104-914C-C75E-B91AC8AED36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A47A16C1-4659-2361-10AC-CB8AD7E826E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F37FAAC-8583-2D33-096D-EFE000F0EDF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E7AA236E-BB50-B4A7-48CE-12FA5DAF76A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AEF506EE-E149-D27F-EDD3-EE262D775C5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0C56CF4E-4A2B-CB44-C36E-8D8D9F6BFDB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F98440DE-3438-7D00-E959-59A1C623CE7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E0EDDF93-2F52-BA6B-9A66-734F2B7B088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27196718-C70C-AF9C-6C0E-A84A6C5810D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4084C973-47EC-8266-94B7-6D1BF33A4E6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DAF3A895-5AE9-6642-75F3-B2A2047A3E1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B571BF39-E261-4FCF-FC6D-6CC9AEDE013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81CBE7E-FCEB-93D7-721A-0485458EF75A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B61B9108-4A06-BDDB-DF14-42530584A41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B68EC344-64CB-28EA-E0E7-C00B3253D42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D67CA8A1-EF56-77BB-6666-161A5D435DA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F057E4EC-D28C-2140-3FA3-CA5660AA9FD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46B48564-59EC-60AD-9F0D-0170275D0AC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3ABA5462-1752-30F0-42E2-F61A9A84D63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BDBF357-7D09-7104-2955-7EC42FFB293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FC652A8D-1043-967C-B687-649A5095840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14FB6361-EB97-7023-8CD7-AAE96E22802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9F11D431-F3EE-0548-3DEA-C156094B3C0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5DE66E95-D1B4-DCD3-6202-091515998D0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E268D99-15DF-19AE-F0BC-D65D8D5B8C1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81C6FFFF-F6A5-4E9C-274B-101398F8D33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0D8F874C-CFF3-E7D2-706E-FC68BC2FB78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F9B576C8-72D0-2C56-363D-6AF7DDFA6D0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96758DD6-0DD0-CA4B-9361-3AB8CF7996B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33F653AD-9ECB-5173-0A78-E193C836745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A2106CAD-5719-7547-F126-4B03DDCE859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6B0A9F8-11E3-12A2-9DE8-5EA239C5DFE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333B925-7548-8666-B670-F41ECC0CD7E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04FF9596-D479-E945-86C4-01DF9842658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1481273D-DF3F-25D7-892E-E2363DA9379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BE0EF0B6-927D-64D8-0143-E50C307AC82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20745D47-C419-3161-E4E9-C6C86215C23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F7FDE9BD-AE77-F1CB-B480-6D873731054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5B4CB811-F473-1D36-9FA8-E2666327F32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4DD3882-FAA4-2015-922B-9F3922558F8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119D6087-B3FB-2FF0-9B49-E32026B1E4C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09D08A35-894A-91E1-1F99-49838302DA8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49FC2EF3-7EDE-A91E-9323-1DF8CA9199F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AB6BCFCE-11D7-9280-A785-081CA90190D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CFA5B824-C7F4-BAA0-93E5-CB937ECA31F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5F3074D7-3803-B74C-50DD-699991792C4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926D3823-34DC-DC1C-4E7A-568119D6081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C20E9AB-CDFF-7093-DACA-1F056FF2278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212C6A83-3218-1B87-4B69-882D143AC34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9E8D687-C55C-D86A-78F6-14BF90AB9AE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19BF90BA-E9C9-A828-C4C2-8C5681A5777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154C29D-3AC0-1E74-C96E-A855E7A1B5C9}"/>
              </a:ext>
            </a:extLst>
          </p:cNvPr>
          <p:cNvSpPr txBox="1"/>
          <p:nvPr/>
        </p:nvSpPr>
        <p:spPr>
          <a:xfrm>
            <a:off x="592257" y="1304774"/>
            <a:ext cx="3050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2. Binarization</a:t>
            </a:r>
            <a:endParaRPr lang="ko-KR" altLang="en-US" sz="32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pSp>
        <p:nvGrpSpPr>
          <p:cNvPr id="2085" name="그룹 2084">
            <a:extLst>
              <a:ext uri="{FF2B5EF4-FFF2-40B4-BE49-F238E27FC236}">
                <a16:creationId xmlns:a16="http://schemas.microsoft.com/office/drawing/2014/main" id="{7A82AD08-63AE-606A-6B0D-5969E59A765F}"/>
              </a:ext>
            </a:extLst>
          </p:cNvPr>
          <p:cNvGrpSpPr/>
          <p:nvPr/>
        </p:nvGrpSpPr>
        <p:grpSpPr>
          <a:xfrm>
            <a:off x="1318764" y="2231074"/>
            <a:ext cx="3784177" cy="3767476"/>
            <a:chOff x="1122119" y="2231074"/>
            <a:chExt cx="3784177" cy="376747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A9C24FE-5DF0-D294-F53D-8E84DC770FF1}"/>
                </a:ext>
              </a:extLst>
            </p:cNvPr>
            <p:cNvSpPr/>
            <p:nvPr/>
          </p:nvSpPr>
          <p:spPr>
            <a:xfrm>
              <a:off x="1122119" y="2231074"/>
              <a:ext cx="3784177" cy="3767476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4AEE649-FD70-39C0-A53D-39BE5ED7498F}"/>
                </a:ext>
              </a:extLst>
            </p:cNvPr>
            <p:cNvSpPr/>
            <p:nvPr/>
          </p:nvSpPr>
          <p:spPr>
            <a:xfrm>
              <a:off x="1294185" y="2392435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D8FBE162-1607-4525-BDA1-C82981EA3B72}"/>
                </a:ext>
              </a:extLst>
            </p:cNvPr>
            <p:cNvSpPr/>
            <p:nvPr/>
          </p:nvSpPr>
          <p:spPr>
            <a:xfrm>
              <a:off x="1294185" y="3001854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C43AE42-A9A7-1313-E8CC-A00A0EA8512C}"/>
                </a:ext>
              </a:extLst>
            </p:cNvPr>
            <p:cNvSpPr/>
            <p:nvPr/>
          </p:nvSpPr>
          <p:spPr>
            <a:xfrm>
              <a:off x="1294185" y="3611273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D838CB7-6A08-48CE-78E7-3D2EE10BB85C}"/>
                </a:ext>
              </a:extLst>
            </p:cNvPr>
            <p:cNvSpPr/>
            <p:nvPr/>
          </p:nvSpPr>
          <p:spPr>
            <a:xfrm>
              <a:off x="1294185" y="4219682"/>
              <a:ext cx="448058" cy="448058"/>
            </a:xfrm>
            <a:prstGeom prst="rect">
              <a:avLst/>
            </a:prstGeom>
            <a:solidFill>
              <a:srgbClr val="A5A5A5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186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21D2BE1-BA8A-92C1-7DD4-15767EC0B472}"/>
                </a:ext>
              </a:extLst>
            </p:cNvPr>
            <p:cNvSpPr/>
            <p:nvPr/>
          </p:nvSpPr>
          <p:spPr>
            <a:xfrm>
              <a:off x="1894644" y="2392435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CB03D94-3560-63F4-BEE1-89B36BF51BBA}"/>
                </a:ext>
              </a:extLst>
            </p:cNvPr>
            <p:cNvSpPr/>
            <p:nvPr/>
          </p:nvSpPr>
          <p:spPr>
            <a:xfrm>
              <a:off x="1894644" y="3001854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79AE560-5051-3DAD-BCF7-DBC5009E4ED1}"/>
                </a:ext>
              </a:extLst>
            </p:cNvPr>
            <p:cNvSpPr/>
            <p:nvPr/>
          </p:nvSpPr>
          <p:spPr>
            <a:xfrm>
              <a:off x="1894644" y="3611273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BF2FD12-2388-1FEF-6083-7CC3719BDE41}"/>
                </a:ext>
              </a:extLst>
            </p:cNvPr>
            <p:cNvSpPr/>
            <p:nvPr/>
          </p:nvSpPr>
          <p:spPr>
            <a:xfrm>
              <a:off x="1894644" y="4219682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F091921-FE6D-34FE-11C2-9B6F49A22810}"/>
                </a:ext>
              </a:extLst>
            </p:cNvPr>
            <p:cNvSpPr/>
            <p:nvPr/>
          </p:nvSpPr>
          <p:spPr>
            <a:xfrm>
              <a:off x="2495103" y="2392435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8CE0DD2-59BF-7D87-EE9B-CB7BA8F92CCC}"/>
                </a:ext>
              </a:extLst>
            </p:cNvPr>
            <p:cNvSpPr/>
            <p:nvPr/>
          </p:nvSpPr>
          <p:spPr>
            <a:xfrm>
              <a:off x="2495103" y="3001854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9FB324CB-CC82-8B72-33A2-BD0312BB447B}"/>
                </a:ext>
              </a:extLst>
            </p:cNvPr>
            <p:cNvSpPr/>
            <p:nvPr/>
          </p:nvSpPr>
          <p:spPr>
            <a:xfrm>
              <a:off x="2495103" y="3611273"/>
              <a:ext cx="448058" cy="448058"/>
            </a:xfrm>
            <a:prstGeom prst="rect">
              <a:avLst/>
            </a:prstGeom>
            <a:solidFill>
              <a:srgbClr val="4D4D4D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60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F16794F-FCA5-2E08-D502-5F855E323B1B}"/>
                </a:ext>
              </a:extLst>
            </p:cNvPr>
            <p:cNvSpPr/>
            <p:nvPr/>
          </p:nvSpPr>
          <p:spPr>
            <a:xfrm>
              <a:off x="2495103" y="4219682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6D2AF5E-CBCF-80C3-FDE7-AE8C732FB7A4}"/>
                </a:ext>
              </a:extLst>
            </p:cNvPr>
            <p:cNvSpPr/>
            <p:nvPr/>
          </p:nvSpPr>
          <p:spPr>
            <a:xfrm>
              <a:off x="3095562" y="2392435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6D457604-B487-CC29-48A3-D87D264BE810}"/>
                </a:ext>
              </a:extLst>
            </p:cNvPr>
            <p:cNvSpPr/>
            <p:nvPr/>
          </p:nvSpPr>
          <p:spPr>
            <a:xfrm>
              <a:off x="3095562" y="3001854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E8303DA7-72AC-01DB-2DFA-AC040F99946B}"/>
                </a:ext>
              </a:extLst>
            </p:cNvPr>
            <p:cNvSpPr/>
            <p:nvPr/>
          </p:nvSpPr>
          <p:spPr>
            <a:xfrm>
              <a:off x="3095562" y="3611273"/>
              <a:ext cx="448058" cy="448058"/>
            </a:xfrm>
            <a:prstGeom prst="rect">
              <a:avLst/>
            </a:prstGeom>
            <a:solidFill>
              <a:srgbClr val="4D4D4D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60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B8A429D-EE20-137F-B6A1-B02355255939}"/>
                </a:ext>
              </a:extLst>
            </p:cNvPr>
            <p:cNvSpPr/>
            <p:nvPr/>
          </p:nvSpPr>
          <p:spPr>
            <a:xfrm>
              <a:off x="3095562" y="4219682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6CBA34F-B618-AD84-2137-2CE1336EC51D}"/>
                </a:ext>
              </a:extLst>
            </p:cNvPr>
            <p:cNvSpPr/>
            <p:nvPr/>
          </p:nvSpPr>
          <p:spPr>
            <a:xfrm>
              <a:off x="3696021" y="2392435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782504FD-04B9-DE8A-967D-12B07E23AFC0}"/>
                </a:ext>
              </a:extLst>
            </p:cNvPr>
            <p:cNvSpPr/>
            <p:nvPr/>
          </p:nvSpPr>
          <p:spPr>
            <a:xfrm>
              <a:off x="3696021" y="3001854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6D874F76-0307-F0E9-A58B-782F50027D2B}"/>
                </a:ext>
              </a:extLst>
            </p:cNvPr>
            <p:cNvSpPr/>
            <p:nvPr/>
          </p:nvSpPr>
          <p:spPr>
            <a:xfrm>
              <a:off x="3696021" y="3611273"/>
              <a:ext cx="448058" cy="448058"/>
            </a:xfrm>
            <a:prstGeom prst="rect">
              <a:avLst/>
            </a:prstGeom>
            <a:solidFill>
              <a:srgbClr val="4D4D4D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60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9F4A2EE-374F-3CE1-D8E0-DC5E02970847}"/>
                </a:ext>
              </a:extLst>
            </p:cNvPr>
            <p:cNvSpPr/>
            <p:nvPr/>
          </p:nvSpPr>
          <p:spPr>
            <a:xfrm>
              <a:off x="3696021" y="4219682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7382A89-43D5-F0B8-5351-9FF8AA22E38C}"/>
                </a:ext>
              </a:extLst>
            </p:cNvPr>
            <p:cNvSpPr/>
            <p:nvPr/>
          </p:nvSpPr>
          <p:spPr>
            <a:xfrm>
              <a:off x="4310410" y="2392435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126607D-A6FF-2A6B-7951-D5AA50E4458C}"/>
                </a:ext>
              </a:extLst>
            </p:cNvPr>
            <p:cNvSpPr/>
            <p:nvPr/>
          </p:nvSpPr>
          <p:spPr>
            <a:xfrm>
              <a:off x="4310410" y="3001854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603DC3B5-DA72-9B47-ECAD-C8C17499406E}"/>
                </a:ext>
              </a:extLst>
            </p:cNvPr>
            <p:cNvSpPr/>
            <p:nvPr/>
          </p:nvSpPr>
          <p:spPr>
            <a:xfrm>
              <a:off x="4310410" y="3611273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C6E78AB-105B-0417-25B7-1D96A0718378}"/>
                </a:ext>
              </a:extLst>
            </p:cNvPr>
            <p:cNvSpPr/>
            <p:nvPr/>
          </p:nvSpPr>
          <p:spPr>
            <a:xfrm>
              <a:off x="4310410" y="4219682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E5AB344B-C1C9-29FB-841D-F44E22FA3CD0}"/>
                </a:ext>
              </a:extLst>
            </p:cNvPr>
            <p:cNvSpPr/>
            <p:nvPr/>
          </p:nvSpPr>
          <p:spPr>
            <a:xfrm>
              <a:off x="1294185" y="4828091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FC1E962-9D22-CC35-399A-034426AEB88A}"/>
                </a:ext>
              </a:extLst>
            </p:cNvPr>
            <p:cNvSpPr/>
            <p:nvPr/>
          </p:nvSpPr>
          <p:spPr>
            <a:xfrm>
              <a:off x="1894644" y="4828091"/>
              <a:ext cx="448058" cy="448058"/>
            </a:xfrm>
            <a:prstGeom prst="rect">
              <a:avLst/>
            </a:prstGeom>
            <a:solidFill>
              <a:srgbClr val="28282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20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5C49151E-A441-F270-50C2-8F0E98790577}"/>
                </a:ext>
              </a:extLst>
            </p:cNvPr>
            <p:cNvSpPr/>
            <p:nvPr/>
          </p:nvSpPr>
          <p:spPr>
            <a:xfrm>
              <a:off x="2495103" y="4828091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EEAA6E6-1BE3-3D4D-D291-33901E4EA7CB}"/>
                </a:ext>
              </a:extLst>
            </p:cNvPr>
            <p:cNvSpPr/>
            <p:nvPr/>
          </p:nvSpPr>
          <p:spPr>
            <a:xfrm>
              <a:off x="3095562" y="4828091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89D2540-198A-072F-9B83-05A880110A6E}"/>
                </a:ext>
              </a:extLst>
            </p:cNvPr>
            <p:cNvSpPr/>
            <p:nvPr/>
          </p:nvSpPr>
          <p:spPr>
            <a:xfrm>
              <a:off x="3696021" y="4828091"/>
              <a:ext cx="448058" cy="448058"/>
            </a:xfrm>
            <a:prstGeom prst="rect">
              <a:avLst/>
            </a:prstGeom>
            <a:solidFill>
              <a:srgbClr val="A5A5A5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186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0212E44A-D865-5F29-0C94-3FC0E9B73CE8}"/>
                </a:ext>
              </a:extLst>
            </p:cNvPr>
            <p:cNvSpPr/>
            <p:nvPr/>
          </p:nvSpPr>
          <p:spPr>
            <a:xfrm>
              <a:off x="4310410" y="4828091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856AAA25-4DB1-6415-E231-12D212427CEE}"/>
                </a:ext>
              </a:extLst>
            </p:cNvPr>
            <p:cNvSpPr/>
            <p:nvPr/>
          </p:nvSpPr>
          <p:spPr>
            <a:xfrm>
              <a:off x="1294185" y="5406639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3BBE72A-3E52-CF67-CCC6-FE026F033D71}"/>
                </a:ext>
              </a:extLst>
            </p:cNvPr>
            <p:cNvSpPr/>
            <p:nvPr/>
          </p:nvSpPr>
          <p:spPr>
            <a:xfrm>
              <a:off x="1894644" y="5406639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5B395652-6564-A1B7-843F-1107346ED938}"/>
                </a:ext>
              </a:extLst>
            </p:cNvPr>
            <p:cNvSpPr/>
            <p:nvPr/>
          </p:nvSpPr>
          <p:spPr>
            <a:xfrm>
              <a:off x="2495103" y="5406639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32C1FEDB-293E-6AAC-FCD8-885985C2B231}"/>
                </a:ext>
              </a:extLst>
            </p:cNvPr>
            <p:cNvSpPr/>
            <p:nvPr/>
          </p:nvSpPr>
          <p:spPr>
            <a:xfrm>
              <a:off x="3095562" y="5406639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951F5281-0610-CF30-483E-2FFF7EA53C04}"/>
                </a:ext>
              </a:extLst>
            </p:cNvPr>
            <p:cNvSpPr/>
            <p:nvPr/>
          </p:nvSpPr>
          <p:spPr>
            <a:xfrm>
              <a:off x="3696021" y="5406639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EEB95CDE-73AF-B5A3-ECB7-77A4C36F7FBA}"/>
                </a:ext>
              </a:extLst>
            </p:cNvPr>
            <p:cNvSpPr/>
            <p:nvPr/>
          </p:nvSpPr>
          <p:spPr>
            <a:xfrm>
              <a:off x="4310410" y="5406639"/>
              <a:ext cx="448058" cy="448058"/>
            </a:xfrm>
            <a:prstGeom prst="rect">
              <a:avLst/>
            </a:prstGeom>
            <a:solidFill>
              <a:srgbClr val="28282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20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2084" name="그룹 2083">
            <a:extLst>
              <a:ext uri="{FF2B5EF4-FFF2-40B4-BE49-F238E27FC236}">
                <a16:creationId xmlns:a16="http://schemas.microsoft.com/office/drawing/2014/main" id="{C909C2FF-409B-4EF4-05DE-BD8E900BF902}"/>
              </a:ext>
            </a:extLst>
          </p:cNvPr>
          <p:cNvGrpSpPr/>
          <p:nvPr/>
        </p:nvGrpSpPr>
        <p:grpSpPr>
          <a:xfrm>
            <a:off x="7267280" y="2231074"/>
            <a:ext cx="3784177" cy="3767476"/>
            <a:chOff x="7611409" y="2231074"/>
            <a:chExt cx="3784177" cy="3767476"/>
          </a:xfrm>
        </p:grpSpPr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FDFD3C29-C3AF-975C-8A3A-09138BC69CE8}"/>
                </a:ext>
              </a:extLst>
            </p:cNvPr>
            <p:cNvSpPr/>
            <p:nvPr/>
          </p:nvSpPr>
          <p:spPr>
            <a:xfrm>
              <a:off x="7611409" y="2231074"/>
              <a:ext cx="3784177" cy="3767476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C1E61F76-742D-A1F8-83BF-EC37AEDEB149}"/>
                </a:ext>
              </a:extLst>
            </p:cNvPr>
            <p:cNvSpPr/>
            <p:nvPr/>
          </p:nvSpPr>
          <p:spPr>
            <a:xfrm>
              <a:off x="7783475" y="2392435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48" name="직사각형 2047">
              <a:extLst>
                <a:ext uri="{FF2B5EF4-FFF2-40B4-BE49-F238E27FC236}">
                  <a16:creationId xmlns:a16="http://schemas.microsoft.com/office/drawing/2014/main" id="{9D87C30B-F642-C2CA-13D1-ECA3D6D064CC}"/>
                </a:ext>
              </a:extLst>
            </p:cNvPr>
            <p:cNvSpPr/>
            <p:nvPr/>
          </p:nvSpPr>
          <p:spPr>
            <a:xfrm>
              <a:off x="7783475" y="3001854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49" name="직사각형 2048">
              <a:extLst>
                <a:ext uri="{FF2B5EF4-FFF2-40B4-BE49-F238E27FC236}">
                  <a16:creationId xmlns:a16="http://schemas.microsoft.com/office/drawing/2014/main" id="{BA19E421-5B74-7EF3-F591-7E3FE1EB616C}"/>
                </a:ext>
              </a:extLst>
            </p:cNvPr>
            <p:cNvSpPr/>
            <p:nvPr/>
          </p:nvSpPr>
          <p:spPr>
            <a:xfrm>
              <a:off x="7783475" y="3611273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51" name="직사각형 2050">
              <a:extLst>
                <a:ext uri="{FF2B5EF4-FFF2-40B4-BE49-F238E27FC236}">
                  <a16:creationId xmlns:a16="http://schemas.microsoft.com/office/drawing/2014/main" id="{C52CD857-BF0A-EC09-9F10-64CADD152E4B}"/>
                </a:ext>
              </a:extLst>
            </p:cNvPr>
            <p:cNvSpPr/>
            <p:nvPr/>
          </p:nvSpPr>
          <p:spPr>
            <a:xfrm>
              <a:off x="7783475" y="4219682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52" name="직사각형 2051">
              <a:extLst>
                <a:ext uri="{FF2B5EF4-FFF2-40B4-BE49-F238E27FC236}">
                  <a16:creationId xmlns:a16="http://schemas.microsoft.com/office/drawing/2014/main" id="{1A6933C3-282B-AB09-A275-21DCB277ABFE}"/>
                </a:ext>
              </a:extLst>
            </p:cNvPr>
            <p:cNvSpPr/>
            <p:nvPr/>
          </p:nvSpPr>
          <p:spPr>
            <a:xfrm>
              <a:off x="8383934" y="2392435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53" name="직사각형 2052">
              <a:extLst>
                <a:ext uri="{FF2B5EF4-FFF2-40B4-BE49-F238E27FC236}">
                  <a16:creationId xmlns:a16="http://schemas.microsoft.com/office/drawing/2014/main" id="{71B6297C-036A-9C15-28C2-E0CFFC5D92E1}"/>
                </a:ext>
              </a:extLst>
            </p:cNvPr>
            <p:cNvSpPr/>
            <p:nvPr/>
          </p:nvSpPr>
          <p:spPr>
            <a:xfrm>
              <a:off x="8383934" y="3001854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54" name="직사각형 2053">
              <a:extLst>
                <a:ext uri="{FF2B5EF4-FFF2-40B4-BE49-F238E27FC236}">
                  <a16:creationId xmlns:a16="http://schemas.microsoft.com/office/drawing/2014/main" id="{6AC22248-63AD-8EAD-24EC-29613A51F626}"/>
                </a:ext>
              </a:extLst>
            </p:cNvPr>
            <p:cNvSpPr/>
            <p:nvPr/>
          </p:nvSpPr>
          <p:spPr>
            <a:xfrm>
              <a:off x="8383934" y="3611273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55" name="직사각형 2054">
              <a:extLst>
                <a:ext uri="{FF2B5EF4-FFF2-40B4-BE49-F238E27FC236}">
                  <a16:creationId xmlns:a16="http://schemas.microsoft.com/office/drawing/2014/main" id="{EF0F4283-04B9-BE5B-9AB2-A4AEBCAD3CFD}"/>
                </a:ext>
              </a:extLst>
            </p:cNvPr>
            <p:cNvSpPr/>
            <p:nvPr/>
          </p:nvSpPr>
          <p:spPr>
            <a:xfrm>
              <a:off x="8383934" y="4219682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56" name="직사각형 2055">
              <a:extLst>
                <a:ext uri="{FF2B5EF4-FFF2-40B4-BE49-F238E27FC236}">
                  <a16:creationId xmlns:a16="http://schemas.microsoft.com/office/drawing/2014/main" id="{B02168FB-7506-A255-745B-22657B1F9068}"/>
                </a:ext>
              </a:extLst>
            </p:cNvPr>
            <p:cNvSpPr/>
            <p:nvPr/>
          </p:nvSpPr>
          <p:spPr>
            <a:xfrm>
              <a:off x="8984393" y="2392435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57" name="직사각형 2056">
              <a:extLst>
                <a:ext uri="{FF2B5EF4-FFF2-40B4-BE49-F238E27FC236}">
                  <a16:creationId xmlns:a16="http://schemas.microsoft.com/office/drawing/2014/main" id="{FEE69650-45DE-ACE6-BF0E-A494698F577F}"/>
                </a:ext>
              </a:extLst>
            </p:cNvPr>
            <p:cNvSpPr/>
            <p:nvPr/>
          </p:nvSpPr>
          <p:spPr>
            <a:xfrm>
              <a:off x="8984393" y="3001854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58" name="직사각형 2057">
              <a:extLst>
                <a:ext uri="{FF2B5EF4-FFF2-40B4-BE49-F238E27FC236}">
                  <a16:creationId xmlns:a16="http://schemas.microsoft.com/office/drawing/2014/main" id="{64996B4C-D41D-9C61-EFAD-A2A29DA055F1}"/>
                </a:ext>
              </a:extLst>
            </p:cNvPr>
            <p:cNvSpPr/>
            <p:nvPr/>
          </p:nvSpPr>
          <p:spPr>
            <a:xfrm>
              <a:off x="8984393" y="3611273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59" name="직사각형 2058">
              <a:extLst>
                <a:ext uri="{FF2B5EF4-FFF2-40B4-BE49-F238E27FC236}">
                  <a16:creationId xmlns:a16="http://schemas.microsoft.com/office/drawing/2014/main" id="{1775A1FA-D3F9-3854-2595-8D7E2848C192}"/>
                </a:ext>
              </a:extLst>
            </p:cNvPr>
            <p:cNvSpPr/>
            <p:nvPr/>
          </p:nvSpPr>
          <p:spPr>
            <a:xfrm>
              <a:off x="8984393" y="4219682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60" name="직사각형 2059">
              <a:extLst>
                <a:ext uri="{FF2B5EF4-FFF2-40B4-BE49-F238E27FC236}">
                  <a16:creationId xmlns:a16="http://schemas.microsoft.com/office/drawing/2014/main" id="{20664016-77B5-FE5D-3398-4E8512FD4611}"/>
                </a:ext>
              </a:extLst>
            </p:cNvPr>
            <p:cNvSpPr/>
            <p:nvPr/>
          </p:nvSpPr>
          <p:spPr>
            <a:xfrm>
              <a:off x="9584852" y="2392435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61" name="직사각형 2060">
              <a:extLst>
                <a:ext uri="{FF2B5EF4-FFF2-40B4-BE49-F238E27FC236}">
                  <a16:creationId xmlns:a16="http://schemas.microsoft.com/office/drawing/2014/main" id="{FDCE309B-D031-C58E-DBE8-64B4D9CB9B9B}"/>
                </a:ext>
              </a:extLst>
            </p:cNvPr>
            <p:cNvSpPr/>
            <p:nvPr/>
          </p:nvSpPr>
          <p:spPr>
            <a:xfrm>
              <a:off x="9584852" y="3001854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62" name="직사각형 2061">
              <a:extLst>
                <a:ext uri="{FF2B5EF4-FFF2-40B4-BE49-F238E27FC236}">
                  <a16:creationId xmlns:a16="http://schemas.microsoft.com/office/drawing/2014/main" id="{3134EBAD-5B7F-3417-484F-9DB4FBDDF832}"/>
                </a:ext>
              </a:extLst>
            </p:cNvPr>
            <p:cNvSpPr/>
            <p:nvPr/>
          </p:nvSpPr>
          <p:spPr>
            <a:xfrm>
              <a:off x="9584852" y="3611273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63" name="직사각형 2062">
              <a:extLst>
                <a:ext uri="{FF2B5EF4-FFF2-40B4-BE49-F238E27FC236}">
                  <a16:creationId xmlns:a16="http://schemas.microsoft.com/office/drawing/2014/main" id="{26C68EE3-9931-46FF-4A48-7E064266EE7B}"/>
                </a:ext>
              </a:extLst>
            </p:cNvPr>
            <p:cNvSpPr/>
            <p:nvPr/>
          </p:nvSpPr>
          <p:spPr>
            <a:xfrm>
              <a:off x="9584852" y="4219682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64" name="직사각형 2063">
              <a:extLst>
                <a:ext uri="{FF2B5EF4-FFF2-40B4-BE49-F238E27FC236}">
                  <a16:creationId xmlns:a16="http://schemas.microsoft.com/office/drawing/2014/main" id="{04DE1F6D-268A-0D7D-6FDB-FAC81A754D52}"/>
                </a:ext>
              </a:extLst>
            </p:cNvPr>
            <p:cNvSpPr/>
            <p:nvPr/>
          </p:nvSpPr>
          <p:spPr>
            <a:xfrm>
              <a:off x="10185311" y="2392435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65" name="직사각형 2064">
              <a:extLst>
                <a:ext uri="{FF2B5EF4-FFF2-40B4-BE49-F238E27FC236}">
                  <a16:creationId xmlns:a16="http://schemas.microsoft.com/office/drawing/2014/main" id="{ECFF7F04-97B9-D737-7B9D-D6D7FF6BE62D}"/>
                </a:ext>
              </a:extLst>
            </p:cNvPr>
            <p:cNvSpPr/>
            <p:nvPr/>
          </p:nvSpPr>
          <p:spPr>
            <a:xfrm>
              <a:off x="10185311" y="3001854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66" name="직사각형 2065">
              <a:extLst>
                <a:ext uri="{FF2B5EF4-FFF2-40B4-BE49-F238E27FC236}">
                  <a16:creationId xmlns:a16="http://schemas.microsoft.com/office/drawing/2014/main" id="{720B8ACC-1762-77A9-DA9A-800AF465C045}"/>
                </a:ext>
              </a:extLst>
            </p:cNvPr>
            <p:cNvSpPr/>
            <p:nvPr/>
          </p:nvSpPr>
          <p:spPr>
            <a:xfrm>
              <a:off x="10185311" y="3611273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67" name="직사각형 2066">
              <a:extLst>
                <a:ext uri="{FF2B5EF4-FFF2-40B4-BE49-F238E27FC236}">
                  <a16:creationId xmlns:a16="http://schemas.microsoft.com/office/drawing/2014/main" id="{3EAAA05D-963B-7E76-9E11-DE0D6F42C364}"/>
                </a:ext>
              </a:extLst>
            </p:cNvPr>
            <p:cNvSpPr/>
            <p:nvPr/>
          </p:nvSpPr>
          <p:spPr>
            <a:xfrm>
              <a:off x="10185311" y="4219682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68" name="직사각형 2067">
              <a:extLst>
                <a:ext uri="{FF2B5EF4-FFF2-40B4-BE49-F238E27FC236}">
                  <a16:creationId xmlns:a16="http://schemas.microsoft.com/office/drawing/2014/main" id="{8845D703-E8E3-3D8F-40C1-5633200718FF}"/>
                </a:ext>
              </a:extLst>
            </p:cNvPr>
            <p:cNvSpPr/>
            <p:nvPr/>
          </p:nvSpPr>
          <p:spPr>
            <a:xfrm>
              <a:off x="10799700" y="2392435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69" name="직사각형 2068">
              <a:extLst>
                <a:ext uri="{FF2B5EF4-FFF2-40B4-BE49-F238E27FC236}">
                  <a16:creationId xmlns:a16="http://schemas.microsoft.com/office/drawing/2014/main" id="{0AF3CE96-80ED-F5F7-27C1-E1405475EE7F}"/>
                </a:ext>
              </a:extLst>
            </p:cNvPr>
            <p:cNvSpPr/>
            <p:nvPr/>
          </p:nvSpPr>
          <p:spPr>
            <a:xfrm>
              <a:off x="10799700" y="3001854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70" name="직사각형 2069">
              <a:extLst>
                <a:ext uri="{FF2B5EF4-FFF2-40B4-BE49-F238E27FC236}">
                  <a16:creationId xmlns:a16="http://schemas.microsoft.com/office/drawing/2014/main" id="{5B4B964A-6039-8668-1A15-34CDFB5C9B82}"/>
                </a:ext>
              </a:extLst>
            </p:cNvPr>
            <p:cNvSpPr/>
            <p:nvPr/>
          </p:nvSpPr>
          <p:spPr>
            <a:xfrm>
              <a:off x="10799700" y="3611273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71" name="직사각형 2070">
              <a:extLst>
                <a:ext uri="{FF2B5EF4-FFF2-40B4-BE49-F238E27FC236}">
                  <a16:creationId xmlns:a16="http://schemas.microsoft.com/office/drawing/2014/main" id="{57D1B302-29D8-1228-84A5-3CD8451D8DE3}"/>
                </a:ext>
              </a:extLst>
            </p:cNvPr>
            <p:cNvSpPr/>
            <p:nvPr/>
          </p:nvSpPr>
          <p:spPr>
            <a:xfrm>
              <a:off x="10799700" y="4219682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72" name="직사각형 2071">
              <a:extLst>
                <a:ext uri="{FF2B5EF4-FFF2-40B4-BE49-F238E27FC236}">
                  <a16:creationId xmlns:a16="http://schemas.microsoft.com/office/drawing/2014/main" id="{90420710-49C4-912B-437A-8BE924F4816E}"/>
                </a:ext>
              </a:extLst>
            </p:cNvPr>
            <p:cNvSpPr/>
            <p:nvPr/>
          </p:nvSpPr>
          <p:spPr>
            <a:xfrm>
              <a:off x="7783475" y="4828091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73" name="직사각형 2072">
              <a:extLst>
                <a:ext uri="{FF2B5EF4-FFF2-40B4-BE49-F238E27FC236}">
                  <a16:creationId xmlns:a16="http://schemas.microsoft.com/office/drawing/2014/main" id="{BEDA8F4B-C2D1-6784-37E5-0563BD9BFA3A}"/>
                </a:ext>
              </a:extLst>
            </p:cNvPr>
            <p:cNvSpPr/>
            <p:nvPr/>
          </p:nvSpPr>
          <p:spPr>
            <a:xfrm>
              <a:off x="8383934" y="4828091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74" name="직사각형 2073">
              <a:extLst>
                <a:ext uri="{FF2B5EF4-FFF2-40B4-BE49-F238E27FC236}">
                  <a16:creationId xmlns:a16="http://schemas.microsoft.com/office/drawing/2014/main" id="{A5B884D6-C3A1-EED7-DB6D-A1D26E987817}"/>
                </a:ext>
              </a:extLst>
            </p:cNvPr>
            <p:cNvSpPr/>
            <p:nvPr/>
          </p:nvSpPr>
          <p:spPr>
            <a:xfrm>
              <a:off x="8984393" y="4828091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75" name="직사각형 2074">
              <a:extLst>
                <a:ext uri="{FF2B5EF4-FFF2-40B4-BE49-F238E27FC236}">
                  <a16:creationId xmlns:a16="http://schemas.microsoft.com/office/drawing/2014/main" id="{DED90288-77F8-7E2B-CC0F-75896F73361E}"/>
                </a:ext>
              </a:extLst>
            </p:cNvPr>
            <p:cNvSpPr/>
            <p:nvPr/>
          </p:nvSpPr>
          <p:spPr>
            <a:xfrm>
              <a:off x="9584852" y="4828091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76" name="직사각형 2075">
              <a:extLst>
                <a:ext uri="{FF2B5EF4-FFF2-40B4-BE49-F238E27FC236}">
                  <a16:creationId xmlns:a16="http://schemas.microsoft.com/office/drawing/2014/main" id="{9E0DE726-F769-11A8-873C-C62BD5EE5068}"/>
                </a:ext>
              </a:extLst>
            </p:cNvPr>
            <p:cNvSpPr/>
            <p:nvPr/>
          </p:nvSpPr>
          <p:spPr>
            <a:xfrm>
              <a:off x="10185311" y="4828091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77" name="직사각형 2076">
              <a:extLst>
                <a:ext uri="{FF2B5EF4-FFF2-40B4-BE49-F238E27FC236}">
                  <a16:creationId xmlns:a16="http://schemas.microsoft.com/office/drawing/2014/main" id="{D2646BFF-4C7D-E2DA-DCE3-9DCC43DB06DD}"/>
                </a:ext>
              </a:extLst>
            </p:cNvPr>
            <p:cNvSpPr/>
            <p:nvPr/>
          </p:nvSpPr>
          <p:spPr>
            <a:xfrm>
              <a:off x="10799700" y="4828091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78" name="직사각형 2077">
              <a:extLst>
                <a:ext uri="{FF2B5EF4-FFF2-40B4-BE49-F238E27FC236}">
                  <a16:creationId xmlns:a16="http://schemas.microsoft.com/office/drawing/2014/main" id="{66E5E4CE-1CDE-C875-3F25-9FF48DAA63F4}"/>
                </a:ext>
              </a:extLst>
            </p:cNvPr>
            <p:cNvSpPr/>
            <p:nvPr/>
          </p:nvSpPr>
          <p:spPr>
            <a:xfrm>
              <a:off x="7783475" y="5406639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79" name="직사각형 2078">
              <a:extLst>
                <a:ext uri="{FF2B5EF4-FFF2-40B4-BE49-F238E27FC236}">
                  <a16:creationId xmlns:a16="http://schemas.microsoft.com/office/drawing/2014/main" id="{6CF5D09F-8558-5935-E58B-3E47DFBB54C8}"/>
                </a:ext>
              </a:extLst>
            </p:cNvPr>
            <p:cNvSpPr/>
            <p:nvPr/>
          </p:nvSpPr>
          <p:spPr>
            <a:xfrm>
              <a:off x="8383934" y="5406639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80" name="직사각형 2079">
              <a:extLst>
                <a:ext uri="{FF2B5EF4-FFF2-40B4-BE49-F238E27FC236}">
                  <a16:creationId xmlns:a16="http://schemas.microsoft.com/office/drawing/2014/main" id="{AD3FA3E3-2BC7-C9B3-E1C2-A9F97F0CD960}"/>
                </a:ext>
              </a:extLst>
            </p:cNvPr>
            <p:cNvSpPr/>
            <p:nvPr/>
          </p:nvSpPr>
          <p:spPr>
            <a:xfrm>
              <a:off x="8984393" y="5406639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81" name="직사각형 2080">
              <a:extLst>
                <a:ext uri="{FF2B5EF4-FFF2-40B4-BE49-F238E27FC236}">
                  <a16:creationId xmlns:a16="http://schemas.microsoft.com/office/drawing/2014/main" id="{4A3FE913-4696-C206-BF0C-DD5714569822}"/>
                </a:ext>
              </a:extLst>
            </p:cNvPr>
            <p:cNvSpPr/>
            <p:nvPr/>
          </p:nvSpPr>
          <p:spPr>
            <a:xfrm>
              <a:off x="9584852" y="5406639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82" name="직사각형 2081">
              <a:extLst>
                <a:ext uri="{FF2B5EF4-FFF2-40B4-BE49-F238E27FC236}">
                  <a16:creationId xmlns:a16="http://schemas.microsoft.com/office/drawing/2014/main" id="{3A91D4CC-D40A-CE90-58A0-1D99FA92CA69}"/>
                </a:ext>
              </a:extLst>
            </p:cNvPr>
            <p:cNvSpPr/>
            <p:nvPr/>
          </p:nvSpPr>
          <p:spPr>
            <a:xfrm>
              <a:off x="10185311" y="5406639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83" name="직사각형 2082">
              <a:extLst>
                <a:ext uri="{FF2B5EF4-FFF2-40B4-BE49-F238E27FC236}">
                  <a16:creationId xmlns:a16="http://schemas.microsoft.com/office/drawing/2014/main" id="{56B1DF48-7EB1-066B-4837-DB0937D0BAE0}"/>
                </a:ext>
              </a:extLst>
            </p:cNvPr>
            <p:cNvSpPr/>
            <p:nvPr/>
          </p:nvSpPr>
          <p:spPr>
            <a:xfrm>
              <a:off x="10799700" y="5406639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sp>
        <p:nvSpPr>
          <p:cNvPr id="2086" name="화살표: 오른쪽 2085">
            <a:extLst>
              <a:ext uri="{FF2B5EF4-FFF2-40B4-BE49-F238E27FC236}">
                <a16:creationId xmlns:a16="http://schemas.microsoft.com/office/drawing/2014/main" id="{59AF777D-189A-1933-6B03-B2C6669C353C}"/>
              </a:ext>
            </a:extLst>
          </p:cNvPr>
          <p:cNvSpPr/>
          <p:nvPr/>
        </p:nvSpPr>
        <p:spPr>
          <a:xfrm>
            <a:off x="5427406" y="3873910"/>
            <a:ext cx="1543665" cy="57027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7" name="TextBox 2086">
            <a:extLst>
              <a:ext uri="{FF2B5EF4-FFF2-40B4-BE49-F238E27FC236}">
                <a16:creationId xmlns:a16="http://schemas.microsoft.com/office/drawing/2014/main" id="{BBC68B7C-EB9D-A28C-B3E7-1C313C8F1E35}"/>
              </a:ext>
            </a:extLst>
          </p:cNvPr>
          <p:cNvSpPr txBox="1"/>
          <p:nvPr/>
        </p:nvSpPr>
        <p:spPr>
          <a:xfrm>
            <a:off x="8088092" y="1563929"/>
            <a:ext cx="24657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연산량</a:t>
            </a:r>
            <a:r>
              <a:rPr lang="ko-KR" altLang="en-US" sz="36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↓ ↓</a:t>
            </a:r>
          </a:p>
        </p:txBody>
      </p:sp>
    </p:spTree>
    <p:extLst>
      <p:ext uri="{BB962C8B-B14F-4D97-AF65-F5344CB8AC3E}">
        <p14:creationId xmlns:p14="http://schemas.microsoft.com/office/powerpoint/2010/main" val="327762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7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79D46-7C56-1CDD-E23A-746DECE39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BB9B208-20D9-103F-D8EC-7AFE7B65F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95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5C8A2F-42C4-4426-A29C-286EFF5D8127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성능 향상을 위한 이미지 </a:t>
            </a:r>
            <a:r>
              <a:rPr lang="ko-KR" altLang="en-US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전처리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C0B9C72-3472-463A-24F6-76E68C098A03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7A9B585-2E11-A525-D765-ECFF7C41F4FA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F0C8ADB-8F61-C56C-B9C9-3C7E492E773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18586825-CCCA-D3F1-B93B-36C7F86D72D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A2C6283-C157-F75E-9A8D-83A3F9C9B95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64918774-31BE-4E6A-3D79-C1F05FFD6BC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47BA356-2FD5-D564-761D-961C5DA067F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7C5A86FA-6B58-7767-26D9-90690449DAD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87A6006A-10CB-40B2-54E7-6E6D6E2C9FE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B1C84373-7978-3DAE-B48E-C26BE8FF23C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A524B645-B0FB-1C62-3609-F11D3F9216F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CA19D29-C1CF-8279-86C5-7F6012555D2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54D0B8D0-2D25-18DD-D367-00CBEB06BE4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7B103E73-1BD3-A5F0-618C-90C284CF92A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D8DD619E-CF00-D9D4-DAE6-333B48C59AE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285FB6A-8BBE-9A2F-D7D7-C4B18433819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6FCE8BC8-0921-CE75-A88B-43194723128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13299EBF-7D2B-0E23-B69E-37A51B7DEE9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B918592-F080-01E6-25C4-5AEE7B44E25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22B2C292-7214-8149-F81F-9013202B7CA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97EBC23-CEC9-8840-7ACA-E1D5E9A228C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9145EED-8EB7-CA7F-6615-A84AA46360D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877FD534-3134-82FE-58FB-E04F943EBBB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E65972D9-D943-5B59-04D8-4A5145802F2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F74F7D5-B3CC-8385-5284-91A3F880D34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0383E901-1048-6AB4-DCD9-E76E2FCBD9F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025FD816-BA33-27F8-772E-F8AFEFCAF93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CA2D99D9-A3C2-3980-D3BF-F473AB390A4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BFF2CF20-D750-66EA-4A63-422A8652979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E5ED054D-2E1E-82CC-92D6-DD31684EF9D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8396C7AF-E416-D514-C61D-9FCC21722FB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F7D4CF8-671B-DCEC-EE30-384EE78B288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C5FD00D0-D1B8-BD15-71D3-4B7EF566777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EFEE88BF-F87E-8390-916D-E8E0769FAC5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EEA628DE-B251-AC6C-D0E2-DC50671ED9F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F5E1A90D-27B0-71F4-65C5-74AB47D4E36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C9B5637B-0EB2-B66D-A3C0-0E3CBB84503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E4D44702-5C7D-ED3E-2CBC-F40612CC987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1A3F7694-B30A-982C-8555-4BC3FC995FD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CD4913B-D164-ACBB-2D29-330DC9B831F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13EDE74-F33D-D8CD-DEDD-A1D1D7381D5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1D1D03FF-F50B-B74E-5182-E32384D3F8C9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FD49F7F-968A-4C4E-CEC8-7DFEAB00B7D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32DA09F-4D13-F74D-5219-3FC4F709EBC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695C143-DBBD-600B-452A-86DBFE505D1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7190B205-D850-D529-48AD-B9CDE50FF21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A76945B3-EF66-9915-54CF-DD09FBE231E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1D29A4D-1FFA-C72B-501F-A8222876A56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9665FC9-6E40-9B13-F80B-9987BFC726A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2D3FBD46-BA99-88CD-F5AC-6A95A78041A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3E207EB6-1A23-B656-3329-DB440453565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E885834B-C706-29C4-CAD8-0F5D04BBD34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4C6DE3C4-F88D-D73E-5DA5-964B43AE8EE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FE1701D-AE25-CEE2-8DDF-BB030E53E5D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A4C0F5D2-0FC7-6F82-6A51-020A30C683C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B404561-215A-32B3-AAF9-D5ADBAA51ED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AF12D4F0-2D27-FAD6-162F-D443C05E73F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406C89AA-F38B-F362-BFA3-1F30A950374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7A0F7AD4-4998-45AC-2527-86634FE30ED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0459169C-A72D-A61C-AAAD-A903EA5E342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306E9AD7-3CF6-471D-C6B0-AD15A2C77EF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F5CDF3EA-0C0A-7215-0B57-4FCF1DB632C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8AADB6E2-5A50-5126-4448-8D7FE1DA04D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B7CBC093-53F4-88E0-7CC9-75D9B90AD09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FD59BA55-D712-FEFA-4DCA-41EC4B3F47D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9CCCA31A-0137-40EC-C688-34F82260DA8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5863A4F8-6408-D7EA-417F-2E34C5ABD66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A921A7A-B68B-ABFC-B198-39D465BED8D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AB5A0181-760D-6C40-D81B-91156987A76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0BF0CF75-1F13-3BB8-7381-AE43C80755B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456DFFDF-12B2-2B8A-6900-E9689C44299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065DBF01-E878-4628-421C-B006A05787A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EC6B429A-EBA5-3D40-A160-62BEF13519C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B9688F7A-C510-FD5B-80CC-C4B3A64DBC8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8518FFD3-6C4D-FD61-9810-0C3B850DE56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4E33A098-6028-7173-339B-11AE168C895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84AB4812-53CE-42FB-33F6-1913F5D44DA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4FE440C-FBB3-44BA-83D7-BC18B3CF721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ACE0B9B9-F561-02C4-C442-2A1B8350C06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A42338D2-7274-B1E5-048A-33D70CEF669D}"/>
              </a:ext>
            </a:extLst>
          </p:cNvPr>
          <p:cNvSpPr txBox="1"/>
          <p:nvPr/>
        </p:nvSpPr>
        <p:spPr>
          <a:xfrm>
            <a:off x="592257" y="1304774"/>
            <a:ext cx="3050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2. Binarization</a:t>
            </a:r>
            <a:endParaRPr lang="ko-KR" altLang="en-US" sz="32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2552888-FFDA-6D09-E579-6095AE7BA021}"/>
              </a:ext>
            </a:extLst>
          </p:cNvPr>
          <p:cNvSpPr txBox="1"/>
          <p:nvPr/>
        </p:nvSpPr>
        <p:spPr>
          <a:xfrm>
            <a:off x="176153" y="6450838"/>
            <a:ext cx="55002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https://analyticsindiamag.com/ai-trends/how-differential-binarization-can-improve-real-time-scene-text-detection/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0" name="Picture 2" descr="How differential binarization can improve real-time scene text detection">
            <a:extLst>
              <a:ext uri="{FF2B5EF4-FFF2-40B4-BE49-F238E27FC236}">
                <a16:creationId xmlns:a16="http://schemas.microsoft.com/office/drawing/2014/main" id="{0ACBDA9A-1D5D-1E60-1293-182040D37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8" t="10609" r="15065" b="11111"/>
          <a:stretch>
            <a:fillRect/>
          </a:stretch>
        </p:blipFill>
        <p:spPr bwMode="auto">
          <a:xfrm>
            <a:off x="2736778" y="1972480"/>
            <a:ext cx="6700253" cy="420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9887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A3A33-2587-CA18-96E7-1724ABCDA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B6A41D3-61F9-B699-37C0-303A9FECA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96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5BA5BA-3912-A6FA-C32C-72444D3746B9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성능 향상을 위한 이미지 </a:t>
            </a:r>
            <a:r>
              <a:rPr lang="ko-KR" altLang="en-US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전처리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B13D025-4DC8-13EA-2543-B70552EE2C16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0516D3A-46B3-2415-B84C-EF061C94ABF3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C24A7D4-1DA9-C823-ABDC-0B4C1B8D68D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4EB9087D-C196-8203-4EF0-E67F0113FD9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A60877D1-DCE6-B682-2193-AF8F555E1E1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CA3BFC4F-1D6C-9021-C0ED-A10A3B69774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8E3282D4-84B8-C04E-74B6-B9D65CBF894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D3063A61-5DFC-830B-7A7D-6B6A7040EEE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357B6E0F-4A63-C1E0-D88D-FA3D1204C50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946A67AA-E02D-CA50-B339-B538B883BFE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9D28D5A8-9BC5-8025-DBB3-5FA4E793A61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E0303527-71A8-83D8-7A91-D3F75B2C312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41FE2F2-41DF-89B9-7C3E-E3AA6CB7764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0374AC75-9810-4B31-1FBB-8C701852D2D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97425704-3BF7-5D11-1D40-2455BA088CD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6A44F280-C92A-827E-4491-DA6BDBA41E4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904254E1-346F-9BB0-EF56-ACC70A7D107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D32F3F9F-D533-009D-D7F5-65F0B68A7A3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27E58AA7-7AC3-9111-568C-1DB753646CF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6B871E15-F946-5DD0-11F5-12BC63637A0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E5FBFF6D-8B33-2ADB-8A9D-E246E31F704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706794-0303-965C-5F33-C66382ACF13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8E0421C-5010-F457-BCC1-3D45AE211BE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4389C427-4E98-869F-319F-68ADDC84D30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D9B296E2-F8C4-5600-5AB0-2093FE7CD21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A8503BB-476A-C2FE-A1E8-6EC19F49A3C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AB21B306-CB15-921D-8CB2-EB639137FA9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02F4E36E-05A6-702B-8AB5-52F8FBF1427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BB14B2AF-BA22-CC9D-F3B9-567818D7589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F5DA83F9-1197-EA20-5D74-DE3042A1E38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A88C5BE-EB44-A0DA-BB8A-13E03F1A25E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FD90526-2E73-69AF-502C-42EF080B952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C2279C13-7584-C1D0-6E98-5648E601794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2AAAB7F7-B8AE-7DF5-830D-5C6899445A4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AF6D8482-42DD-D0E2-A75F-4FBC34F7425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5554084C-7142-987C-9FAD-3C66FAF7FE7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520E352A-D918-7C87-6713-5B9F0288E2C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4908B33-C787-ED81-2007-8291E121FCD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357B5E5-6299-26FE-D255-022CDD1D1AC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D2CBB650-B12F-4765-97E3-AACCC9F77BB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B6DCCB7E-7054-8D37-5D9B-D53DC27905DE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83FD8BD-2134-297F-7D13-5D4400DEC39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C47F1E32-37BD-3AC0-B907-04C74827F79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6C8489B-3701-8C48-6C72-21C3DAA76C7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4A0C8DBB-BABF-C6B4-C630-557F17C3365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053D6B14-CBA2-ECEF-B893-8AC05DF93C1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6A2E7FF1-345C-B836-8B9B-18E2B1D8EC6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E0C3BCA-FF3F-9980-BA00-5D5CC9E5ADF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9C814E31-029F-B507-7D0A-1E3B4EE8AB8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C153B08A-5F48-A3ED-509A-D6BE6DC2893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64C5AB4D-B3DD-4B86-96E9-48F122BAABD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76B77BC8-6A1A-D9BA-C797-D9FBA08649B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C7A0D47C-9209-6962-8BAC-C3FE11B8C32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1B8BCDEC-E4ED-24F9-25A9-1372686CE0B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A06EDC89-D246-48D0-2783-6D922359D0F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B13AD78B-B7F1-2DCD-C91C-204B3DC7A90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4653D632-068D-3340-C831-EB58F9A00AC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216E6E6D-8E93-21BC-9707-842832E15A0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FDA16923-12FB-01E9-5640-A51D4CEDD0F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6E98383B-5B36-9902-68FC-3847593FCC4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ACB94B6-0C85-EE5D-2096-4605A36F607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8BCCCE4A-123A-A9D8-B319-8C665FAB5F6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40928299-A211-4390-68B8-A2AA4635634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CA59751D-DC04-F866-4502-43058CA788A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BC451219-E473-DCA7-F3A4-FE99E6FEFD1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9BF66A2E-8F16-B44E-F19A-0DFD53BED38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5110D9BD-F5E2-654F-C06C-C39385F6EE3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9E2E26D0-407D-2022-A5FE-80893F2AC9D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311CF1AB-965D-57E8-96A8-295A75351A0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0B27D03D-5D90-9B4D-F541-9700CD8F58B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904134D8-33FE-2132-4E9F-4406C1299B2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28880D72-A6F9-243B-9E3E-E9C7368C143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F162D8E-9FCA-9A39-B3C6-3C0B80ABDCC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73741240-2525-EE25-5688-4B682BBF76D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77670F51-CA44-BF5B-EBD8-F2FA3C4C2B4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3C51E388-BEC6-30E4-7E79-44CA8372CC0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9F0C7A1B-D01C-49DF-3AD8-A7D5E6FDA8A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7D0CB1ED-E753-7F55-9D7D-90210558426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F023F919-2CCE-E02E-B983-C34F5477FFD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27917516-42C2-5F5D-8681-A780A4644193}"/>
              </a:ext>
            </a:extLst>
          </p:cNvPr>
          <p:cNvSpPr txBox="1"/>
          <p:nvPr/>
        </p:nvSpPr>
        <p:spPr>
          <a:xfrm>
            <a:off x="592257" y="1304774"/>
            <a:ext cx="26178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3. </a:t>
            </a:r>
            <a:r>
              <a:rPr lang="en-US" altLang="ko-KR" sz="32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DeNoising</a:t>
            </a:r>
            <a:endParaRPr lang="ko-KR" altLang="en-US" sz="32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933EE85-6499-C4F6-8E78-69002BA04CED}"/>
              </a:ext>
            </a:extLst>
          </p:cNvPr>
          <p:cNvSpPr txBox="1"/>
          <p:nvPr/>
        </p:nvSpPr>
        <p:spPr>
          <a:xfrm>
            <a:off x="176153" y="6450838"/>
            <a:ext cx="21339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https://canvas4sh.tistory.com/334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9C532E5E-1A32-3FB2-C02C-7A8DDE8981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" t="1694" r="50841" b="46528"/>
          <a:stretch>
            <a:fillRect/>
          </a:stretch>
        </p:blipFill>
        <p:spPr bwMode="auto">
          <a:xfrm>
            <a:off x="2516867" y="2219132"/>
            <a:ext cx="3565016" cy="355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DF75C17B-1E0C-10A5-E040-03F48E71C0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82" t="2049" r="1639" b="46674"/>
          <a:stretch>
            <a:fillRect/>
          </a:stretch>
        </p:blipFill>
        <p:spPr bwMode="auto">
          <a:xfrm>
            <a:off x="6277091" y="2253423"/>
            <a:ext cx="3522914" cy="351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30F0E2E-7069-39F0-FE7F-1D2DA4A7A3B7}"/>
              </a:ext>
            </a:extLst>
          </p:cNvPr>
          <p:cNvSpPr txBox="1"/>
          <p:nvPr/>
        </p:nvSpPr>
        <p:spPr>
          <a:xfrm>
            <a:off x="3775019" y="5843076"/>
            <a:ext cx="1010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Noise</a:t>
            </a:r>
            <a:endParaRPr lang="ko-KR" altLang="en-US" sz="2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F8C1FBF-6D96-23CA-0F35-91E0A30615A0}"/>
              </a:ext>
            </a:extLst>
          </p:cNvPr>
          <p:cNvSpPr txBox="1"/>
          <p:nvPr/>
        </p:nvSpPr>
        <p:spPr>
          <a:xfrm>
            <a:off x="7401593" y="5843076"/>
            <a:ext cx="1373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Denoise</a:t>
            </a:r>
            <a:endParaRPr lang="ko-KR" altLang="en-US" sz="2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57848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BA0DD-34BD-7A01-F92D-DD793195F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B39C263-72DB-7979-2694-324970548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97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326AB52-ACAB-4C6F-EC45-8F8B93A50514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BEBB333-D564-38D0-9027-70EE19E94817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EBAE30C-9490-DA65-E9DE-050958C7AC7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6A7DD27-B2F5-D0B2-150E-C190FD04FCA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062998D-FF78-B74C-B518-048B984147F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6F5E9B27-6400-A099-67F9-AA1B952A78D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0A3DB9D-8537-7BE3-01B7-3DE867AF9AB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0775247-FDA9-DDD6-1C22-7B125D45457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F9AB946B-9908-D512-7340-3E5A9F52E7B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D01122B8-696E-A425-9C81-81832E940F5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35108FA3-5893-BAAF-BDA1-C25D8933A0A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F06F074C-2247-4EC5-DBAB-A5C25E90AB1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8C35748-4D4E-CFE7-8885-AC50089D11D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0FBCD224-D552-6353-25BB-FCE75C41B2E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91FF2601-1215-63BB-C396-FF740CCA981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35149905-41AA-F16A-4B1D-CA58EA9D1B2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5307C8CA-511C-FFE6-061E-A16020C3FF0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405216E5-3DA5-D319-ABAE-A32FAB47286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CE254C55-2E98-F9C4-D911-44C2FAB4CAA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32CA7F13-E3C5-6600-3BCA-E3CAAE186DD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263E0176-F5E5-12DA-C069-3D678C95484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973857A-FDF5-4E46-ABE6-56436718055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9FEDDB11-F628-8E4D-6E3F-E1CA403046F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74F65D7E-553E-C87C-CB62-EDA655BB5DF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C8EC926-C5EC-5ECA-2D51-754BBC4AB79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7D83B49-D2F2-BD9B-7B99-7BB63732E0A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44C8A150-7C14-C546-24B9-536C25DAEC8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A26211B4-4470-12ED-1F24-D03A78AF051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FCF730AD-B9E2-128F-0A27-41B5442FC7D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39D589CE-7E94-9B43-BDDA-AAEE4D378D3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291A4347-60AA-48FF-CAAB-F2E71FF09A1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3B639B3-8AB7-EB5D-CBE1-FB527CC4319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4F113FDD-297F-17BD-C943-0CF12852244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11C5A5AD-D24C-00C5-A946-7FF2B1874A3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7BC20531-A641-37B2-B376-8965F1B412F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23932123-0052-53F2-96C7-74AD424E114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6F16BA8-DA14-9075-1784-74E0D5D15BB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CD0E0130-DDC1-6854-1BEE-A86B1816397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8EEFD31-6A53-789F-7DD9-BE889FE8148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10093445-58C7-323D-2B7B-9DEDD4DD198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600CE4D-4A28-1BFB-64EA-07BA8E90B82C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D9ACE0A3-1B8E-73A6-848D-96FFEFCC5219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C1C56CC-2D70-36FA-76AA-2970C6C5473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E107ECC-6CBC-46AF-4530-E7F6F84B455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78C80760-A292-F2F2-7189-1ED76978D52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CE62CE4C-5419-A2C9-6B7F-EAD9A1E48D4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DCA0CC45-0D0C-DCF2-382D-42622D5929D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FA350AAB-5688-88FC-7332-62FA8301093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1AA866E9-5856-92AC-2930-BE1F06ED628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8132D5B-4BD3-02A3-80C2-DAB552035E0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6CF62EBD-2EAF-70EF-E381-D4BFDAD0F4E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E2401FD0-41FE-E969-C2BD-0DA7C1F9D72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3F2D391C-1F13-475F-60AC-3A256B71696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B00390C-D47F-F4E8-9E07-F2B655D43CE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1E7D4477-8E2E-0FA5-A7FE-950B3CCF3F1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B32691FC-DCAA-8BF0-2E8F-B1500EDE133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7C1D3FF-BC59-C06E-1B84-0BBE3334F64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46ABDBA2-F6E1-4B8A-269A-738E3B048F8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6BB1D69-78B6-60FB-744F-B3606FFDB14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21EE643-3E99-942B-F3D1-3580AA378EA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1762F19-932C-B09E-5FE2-834B807EA60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27D8EE4-B917-8DFF-AAF4-327E564F4F1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BF984062-4CA9-D500-8E24-1C84BBB1ABF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902F8C6D-1E98-25A8-FB90-9B358EB3F67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C85B7ACF-77FB-0369-5F42-DFB6074A009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CD0D0EF-6597-2F0C-0565-386A033C26C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5D8A552A-EED7-0173-0AFA-34415407B03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D4842B7-2C6A-1ECC-2BA3-9DA975FE204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8F7AF92F-7C50-2C1E-C9CE-F3D09AC584F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D1B1029D-484B-250E-BC02-077B2053F76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4259FCE-3548-E187-58CE-D200323CBE5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946B2B52-9153-77C4-3C23-0060A43AA32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584BFAFD-AD20-EDFE-6431-68A3F53CDC3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8B02378A-BA57-F52C-B597-DA6BB2ED841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30F6B7EF-C318-43FE-B649-BEA23995C8F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368EA8FC-D597-BF1C-DC30-6EBCEC79B33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1BA2994D-E13A-1F88-06A6-0C3E2A8D663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91E502F8-269F-9D7B-C296-E5040547305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F68FAA91-5D57-86BF-C9F0-59814744FB8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84D81F4-50BB-CFAA-F0A5-8472C2806FB2}"/>
              </a:ext>
            </a:extLst>
          </p:cNvPr>
          <p:cNvCxnSpPr>
            <a:cxnSpLocks/>
          </p:cNvCxnSpPr>
          <p:nvPr/>
        </p:nvCxnSpPr>
        <p:spPr>
          <a:xfrm>
            <a:off x="6096000" y="845574"/>
            <a:ext cx="0" cy="5211097"/>
          </a:xfrm>
          <a:prstGeom prst="line">
            <a:avLst/>
          </a:prstGeom>
          <a:ln w="38100">
            <a:solidFill>
              <a:srgbClr val="A1A1A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D06F7F0-8A48-2568-CB02-3C36F687610B}"/>
              </a:ext>
            </a:extLst>
          </p:cNvPr>
          <p:cNvSpPr txBox="1"/>
          <p:nvPr/>
        </p:nvSpPr>
        <p:spPr>
          <a:xfrm>
            <a:off x="1520437" y="2102534"/>
            <a:ext cx="3233578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>
                <a:solidFill>
                  <a:schemeClr val="bg1">
                    <a:lumMod val="75000"/>
                  </a:schemeClr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이미지</a:t>
            </a:r>
            <a:endParaRPr lang="en-US" altLang="ko-KR" sz="8800" dirty="0">
              <a:solidFill>
                <a:schemeClr val="bg1">
                  <a:lumMod val="75000"/>
                </a:schemeClr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r>
              <a:rPr lang="ko-KR" altLang="en-US" sz="8800" dirty="0" err="1">
                <a:solidFill>
                  <a:schemeClr val="bg1">
                    <a:lumMod val="75000"/>
                  </a:schemeClr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전처리</a:t>
            </a:r>
            <a:endParaRPr lang="ko-KR" altLang="en-US" sz="8800" dirty="0">
              <a:solidFill>
                <a:schemeClr val="bg1">
                  <a:lumMod val="75000"/>
                </a:schemeClr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F2649F9-8BF0-2730-1741-37846A49916B}"/>
              </a:ext>
            </a:extLst>
          </p:cNvPr>
          <p:cNvSpPr txBox="1"/>
          <p:nvPr/>
        </p:nvSpPr>
        <p:spPr>
          <a:xfrm>
            <a:off x="7092886" y="2116549"/>
            <a:ext cx="408958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새로운</a:t>
            </a:r>
            <a:endParaRPr lang="en-US" altLang="ko-KR" sz="88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pPr algn="ctr"/>
            <a:r>
              <a:rPr lang="ko-KR" altLang="en-US" sz="8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알고리즘</a:t>
            </a:r>
          </a:p>
        </p:txBody>
      </p:sp>
    </p:spTree>
    <p:extLst>
      <p:ext uri="{BB962C8B-B14F-4D97-AF65-F5344CB8AC3E}">
        <p14:creationId xmlns:p14="http://schemas.microsoft.com/office/powerpoint/2010/main" val="419548533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0FF85-8DB8-3508-C846-1BF22E113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8A56827-7DE2-9BEA-D869-3F3623FFA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98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CD50E08-5F26-E1ED-E3CB-99CA81F982F3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Pyramid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Mask Text Detector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E20E732-D8E0-A3F3-A8A5-F34637126724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D477054-705D-8301-04F3-4569807F5C49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84DC87E-957B-8670-3EFB-C772CA08E3D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3AA63F3-9065-2643-663A-0604C498154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577DF45-46F0-FA18-9C0E-79DEAE00B1C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05A669A7-3705-D85D-37AC-D3746BB8559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5A8EA74D-0971-6961-80BD-ECB4D21647C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2A04091-F898-ADE8-33F1-F7527F0A707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FBE8CD7-7CE7-444A-30D4-FCBCFA2E873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DB53D363-33A4-D150-E2A5-4D3C30F0FFE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A9EAB497-8A22-36BA-A71C-7BE4A156227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08AB3155-4B05-E6C2-46BA-723B9A31B93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48B0724D-02A4-2DA3-76A7-6C97CD18DDD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AF871D25-CADB-725D-D070-7E12CC3237C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154D435-D654-532C-F51B-4A24FE3734F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623E5050-2D10-6327-A1D1-062A6187B4B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CE80914F-905D-F3F7-3879-643DA399F18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F9BAD70-7889-9502-0D2F-E6D92D0ED1D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1A491A96-B215-448E-0CFA-B66CBE5EBA1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0140E16-A143-88CF-97F3-2A3F95215B2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0411702F-2A53-E466-4822-5013A7873C0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B02A3D6-629B-EAB0-8564-914E37349AD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A4A1340-C870-B767-A6F6-23FDF4C33FF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49BC2768-A7F2-7B35-FCCF-51717D45092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00C738BC-3CB8-1594-DE00-657A1C9AF26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D219CB9-DB44-671A-CA78-9C6621F2EA8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4DDDD6D-DE8D-B4D5-C299-856CC660E20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A99FFD8F-3BC5-8D5C-9438-EFB703D82DA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21F227AE-E2FD-270D-7AF0-BA871339293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DC7AC21C-4DC3-B371-8A33-1097F45C041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AF02645-97CE-7D2D-797F-C0C83F32EFC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66BF7BD-C19F-0F75-6188-78D97547E5F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03DE70AE-FA62-5869-1FEF-9D819408CA9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57AE6985-4F34-CCD6-8640-BBE04F71354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2060EEDC-2902-6E77-2FCC-22DDA62F5CC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98EC24E9-AC0A-9F42-E793-3775ECE1642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8A6A2C45-2094-9743-4CCC-DD95FEA29E8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6D4E8431-F0EA-4C7D-BAE2-3070BE33D46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6F84F57-E799-47DC-D35F-89FC2DABE7C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F79DED2A-0B84-0806-8928-6CCFCF23039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1F69C947-EAC8-0167-C405-916F1A02419C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2F245001-82F6-CC38-76D5-5D872B67A4F4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0AE1BF4E-C471-2437-69C0-5057D8A9332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EB00DE1F-B9A8-871F-6287-35B3CECB94F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CA9CF7E0-5A01-80B3-AEA7-4DE40B9EB5E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479B10EB-2060-FCB8-DBAC-D5ECE8A8131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8743744B-DFAB-E433-04E7-24D81473581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6CC778F6-5E0E-02FF-3828-D4D74C69165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CB3AE370-8196-147A-6736-338F143F442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DBFE7A7E-AD5A-FF0C-FC50-E7CA09531AE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321EF3DA-335D-1187-85EF-C0666C41873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D85AB511-D79D-BE64-FD63-26CB9DC3139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9C27784C-47A6-233B-2729-EA429515E1C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8A58703B-6208-4FA5-40BA-255D6D9C0A3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7253D04E-C47A-56BC-43CF-44B7C1666E5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C9BEF43-1636-0FED-A055-89845E64645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B6BAB86C-8EF3-5CA0-43CF-FFE9E894770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6A8AFE95-BCA6-E1DB-2CA0-BA901719B64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2D464EFE-DC44-DED8-904E-8EE011A5D76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2476A71-D21F-95CF-6CBC-4900D6AD9A2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4FA5BAD-4900-D0DF-7C83-4C155C8AC481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7E000508-E886-868F-722B-1C34AF60E6C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0F20FC36-DE4F-D567-5AFD-0077E8F7917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69A415D6-44D6-FCCE-D2DD-84FC8B6304E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72686CAF-08F2-34A4-2873-1F4604C4F73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9DF991ED-0349-5584-815A-00338657C22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5EE1CC08-B07F-62B8-1A1D-F85F6D721B2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76E5D869-593E-5E52-22FE-D0B0A003AD0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D127FBD3-FAF9-E19B-30C5-AA5D3AD519C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D10C7B3-8E58-78AB-C0C7-E66F72DCF18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9F33BCDE-B9D2-1D59-32F2-7A5EA3AD846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BCB03605-4F35-43D7-FB93-BD2615618B6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5DA084D-3ADF-81BB-F521-34954AB5ECD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92C6ED32-B6DE-E5CA-9AE2-EB901039533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AFE8C884-BDB7-E604-9D9B-12E60202631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2FE3822-4428-6BFD-9345-97B417F842B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9956A3CE-416A-8148-B1FF-840348A5D58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300C89C6-E579-A25F-BCC6-F18E44DA0F1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600FCFB6-E7CA-B231-913F-51CCE1C956E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8F5FAE0-F6BB-B530-7E72-D74A8BED1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827" y="1581749"/>
            <a:ext cx="6876346" cy="469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E96512-A4BE-8A4C-3587-93CD95390803}"/>
              </a:ext>
            </a:extLst>
          </p:cNvPr>
          <p:cNvSpPr txBox="1"/>
          <p:nvPr/>
        </p:nvSpPr>
        <p:spPr>
          <a:xfrm>
            <a:off x="353766" y="1181663"/>
            <a:ext cx="1837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Pyramid Mask Text Detector</a:t>
            </a:r>
            <a:endParaRPr lang="ko-KR" altLang="en-US" sz="1000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BD61E646-EA37-CB5E-E67B-E8934444D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37667" y="1803143"/>
            <a:ext cx="11552574" cy="424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601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2393</TotalTime>
  <Words>3795</Words>
  <Application>Microsoft Office PowerPoint</Application>
  <PresentationFormat>와이드스크린</PresentationFormat>
  <Paragraphs>1837</Paragraphs>
  <Slides>109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109</vt:i4>
      </vt:variant>
    </vt:vector>
  </HeadingPairs>
  <TitlesOfParts>
    <vt:vector size="117" baseType="lpstr">
      <vt:lpstr>CookieRun Bold</vt:lpstr>
      <vt:lpstr>CookieRun Regular</vt:lpstr>
      <vt:lpstr>CookieRunOTF Regular</vt:lpstr>
      <vt:lpstr>Pretendard ExtraBold</vt:lpstr>
      <vt:lpstr>구름 산스 700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SungHyun Kim</dc:creator>
  <cp:lastModifiedBy>Kim_SH</cp:lastModifiedBy>
  <cp:revision>342</cp:revision>
  <dcterms:created xsi:type="dcterms:W3CDTF">2025-09-21T15:15:07Z</dcterms:created>
  <dcterms:modified xsi:type="dcterms:W3CDTF">2025-09-26T06:44:41Z</dcterms:modified>
</cp:coreProperties>
</file>